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97" r:id="rId3"/>
    <p:sldId id="259" r:id="rId4"/>
    <p:sldId id="299" r:id="rId5"/>
    <p:sldId id="300" r:id="rId6"/>
    <p:sldId id="302" r:id="rId7"/>
    <p:sldId id="265" r:id="rId8"/>
    <p:sldId id="320" r:id="rId9"/>
    <p:sldId id="264" r:id="rId10"/>
    <p:sldId id="305" r:id="rId11"/>
    <p:sldId id="307" r:id="rId12"/>
    <p:sldId id="316" r:id="rId13"/>
    <p:sldId id="319" r:id="rId14"/>
    <p:sldId id="318" r:id="rId15"/>
    <p:sldId id="314" r:id="rId16"/>
    <p:sldId id="315" r:id="rId17"/>
    <p:sldId id="317" r:id="rId18"/>
    <p:sldId id="321" r:id="rId19"/>
    <p:sldId id="322" r:id="rId20"/>
    <p:sldId id="323" r:id="rId21"/>
    <p:sldId id="324" r:id="rId22"/>
    <p:sldId id="325" r:id="rId23"/>
    <p:sldId id="326" r:id="rId24"/>
    <p:sldId id="311" r:id="rId25"/>
    <p:sldId id="310" r:id="rId26"/>
    <p:sldId id="272" r:id="rId27"/>
    <p:sldId id="327" r:id="rId28"/>
    <p:sldId id="278" r:id="rId29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bold r:id="rId31"/>
    </p:embeddedFont>
    <p:embeddedFont>
      <p:font typeface="Bahnschrift SemiBold SemiConden" panose="020B0502040204020203" pitchFamily="34" charset="0"/>
      <p:bold r:id="rId32"/>
    </p:embeddedFont>
    <p:embeddedFont>
      <p:font typeface="Barlow" panose="00000500000000000000" pitchFamily="2" charset="0"/>
      <p:regular r:id="rId33"/>
      <p:bold r:id="rId34"/>
      <p:italic r:id="rId35"/>
      <p:boldItalic r:id="rId36"/>
    </p:embeddedFont>
    <p:embeddedFont>
      <p:font typeface="Barlow Light" panose="00000400000000000000" pitchFamily="2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Raleway Thin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B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7BE08-88E1-4E3E-8696-3CC5856B9C62}" v="10" dt="2022-06-21T16:32:43.133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96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7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nttbl/MLB_BE" TargetMode="External"/><Relationship Id="rId2" Type="http://schemas.openxmlformats.org/officeDocument/2006/relationships/hyperlink" Target="https://github.com/Linnttbl/MLB_F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innttbl/MLB_FE/issue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398694" y="1435193"/>
            <a:ext cx="3086977" cy="3617349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2853970" y="68071"/>
            <a:ext cx="3373792" cy="48923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Bahnschrift SemiBold Condensed" panose="020B0502040204020203" pitchFamily="34" charset="0"/>
              </a:rPr>
              <a:t>TRƯỜNG ĐẠI HỌC SƯ PHẠM THÀNH PHỐ HỒ CHÍ MINH</a:t>
            </a:r>
            <a:br>
              <a:rPr lang="en-US" sz="1600" b="1">
                <a:latin typeface="Bahnschrift SemiBold Condensed" panose="020B0502040204020203" pitchFamily="34" charset="0"/>
              </a:rPr>
            </a:br>
            <a:r>
              <a:rPr lang="en-US" sz="1600" b="1">
                <a:latin typeface="Bahnschrift SemiBold Condensed" panose="020B0502040204020203" pitchFamily="34" charset="0"/>
              </a:rPr>
              <a:t>KHOA CÔNG NGHỆ THÔNG TIN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C29EDF20-B1B0-4AF5-945B-D119C9A4C758}"/>
              </a:ext>
            </a:extLst>
          </p:cNvPr>
          <p:cNvSpPr txBox="1"/>
          <p:nvPr/>
        </p:nvSpPr>
        <p:spPr>
          <a:xfrm>
            <a:off x="3915233" y="1452822"/>
            <a:ext cx="1626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BÁO CÁO ĐỀ TÀI</a:t>
            </a:r>
            <a:endParaRPr lang="en-US" sz="2000">
              <a:solidFill>
                <a:schemeClr val="accent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53F4218-8EAA-441A-8D30-F5EDEFA405DA}"/>
              </a:ext>
            </a:extLst>
          </p:cNvPr>
          <p:cNvSpPr txBox="1"/>
          <p:nvPr/>
        </p:nvSpPr>
        <p:spPr>
          <a:xfrm>
            <a:off x="2525830" y="2222576"/>
            <a:ext cx="4360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Bahnschrift SemiBold SemiConden" panose="020B0502040204020203" pitchFamily="34" charset="0"/>
              </a:rPr>
              <a:t>QUẢN LÝ BÁN THIẾT BỊ DI ĐỘNG</a:t>
            </a:r>
            <a:endParaRPr lang="en-US" sz="2400" dirty="0">
              <a:solidFill>
                <a:schemeClr val="accent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DC7F6EE-7BBE-4EA6-B222-784E9FF8CBAC}"/>
              </a:ext>
            </a:extLst>
          </p:cNvPr>
          <p:cNvSpPr txBox="1"/>
          <p:nvPr/>
        </p:nvSpPr>
        <p:spPr>
          <a:xfrm>
            <a:off x="5089931" y="3420377"/>
            <a:ext cx="4027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Giảng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viên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hướng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dẫn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: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Ths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Trần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Thanh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Nhã</a:t>
            </a:r>
            <a:endParaRPr lang="en-US" sz="1800" dirty="0">
              <a:solidFill>
                <a:schemeClr val="accent2"/>
              </a:solidFill>
              <a:latin typeface="Bahnschrift SemiBold Condensed" panose="020B0502040204020203" pitchFamily="34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Học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phần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: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Nhập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môn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Công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Nghệ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Phần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Mềm</a:t>
            </a:r>
            <a:endParaRPr lang="en-US" sz="1800" dirty="0">
              <a:solidFill>
                <a:schemeClr val="accent2"/>
              </a:solidFill>
              <a:latin typeface="Bahnschrift SemiBold Condensed" panose="020B0502040204020203" pitchFamily="34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Nhóm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thực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hiện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: MLB</a:t>
            </a:r>
          </a:p>
          <a:p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Trần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Thị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Bảo Linh – 46.01.104.092</a:t>
            </a:r>
          </a:p>
          <a:p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	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Trần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Công</a:t>
            </a:r>
            <a:r>
              <a:rPr lang="en-US" sz="18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Minh – 46.01.104.105</a:t>
            </a:r>
          </a:p>
        </p:txBody>
      </p:sp>
      <p:pic>
        <p:nvPicPr>
          <p:cNvPr id="349" name="Hình ảnh 1" descr="Ảnh có chứa ký hiệu, dừng, vẽ&#10;&#10;Mô tả được tạo tự động">
            <a:extLst>
              <a:ext uri="{FF2B5EF4-FFF2-40B4-BE49-F238E27FC236}">
                <a16:creationId xmlns:a16="http://schemas.microsoft.com/office/drawing/2014/main" id="{247650AB-7BDB-4495-8493-6D523AC1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48" y="545065"/>
            <a:ext cx="954903" cy="463128"/>
          </a:xfrm>
          <a:prstGeom prst="rect">
            <a:avLst/>
          </a:prstGeom>
        </p:spPr>
      </p:pic>
    </p:spTree>
  </p:cSld>
  <p:clrMapOvr>
    <a:masterClrMapping/>
  </p:clrMapOvr>
  <p:transition spd="med" advTm="6041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508503" y="72272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b="1">
                <a:latin typeface="Bahnschrift SemiBold Condensed" panose="020B0502040204020203" pitchFamily="34" charset="0"/>
                <a:cs typeface="Times New Roman"/>
              </a:rPr>
              <a:t>PDM</a:t>
            </a:r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Hộp Văn bản 2">
            <a:extLst>
              <a:ext uri="{FF2B5EF4-FFF2-40B4-BE49-F238E27FC236}">
                <a16:creationId xmlns:a16="http://schemas.microsoft.com/office/drawing/2014/main" id="{513CCE74-E46B-4D76-B7BE-E63CC680062A}"/>
              </a:ext>
            </a:extLst>
          </p:cNvPr>
          <p:cNvSpPr txBox="1"/>
          <p:nvPr/>
        </p:nvSpPr>
        <p:spPr>
          <a:xfrm>
            <a:off x="4177320" y="4532496"/>
            <a:ext cx="13274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Sơ đồ </a:t>
            </a:r>
            <a:r>
              <a:rPr lang="en-US" sz="16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PDM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032185-7666-E432-2134-01EB036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26" y="1040618"/>
            <a:ext cx="6995331" cy="34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732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58515" y="174941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GIAO DIỆN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232944" y="3514565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2623;p47">
            <a:extLst>
              <a:ext uri="{FF2B5EF4-FFF2-40B4-BE49-F238E27FC236}">
                <a16:creationId xmlns:a16="http://schemas.microsoft.com/office/drawing/2014/main" id="{E544250B-7EAF-4F39-9FA3-0811D3CBE7E6}"/>
              </a:ext>
            </a:extLst>
          </p:cNvPr>
          <p:cNvGrpSpPr/>
          <p:nvPr/>
        </p:nvGrpSpPr>
        <p:grpSpPr>
          <a:xfrm>
            <a:off x="5575922" y="864834"/>
            <a:ext cx="3194347" cy="3413831"/>
            <a:chOff x="1926580" y="602477"/>
            <a:chExt cx="4456273" cy="4762466"/>
          </a:xfrm>
        </p:grpSpPr>
        <p:sp>
          <p:nvSpPr>
            <p:cNvPr id="111" name="Google Shape;2624;p47">
              <a:extLst>
                <a:ext uri="{FF2B5EF4-FFF2-40B4-BE49-F238E27FC236}">
                  <a16:creationId xmlns:a16="http://schemas.microsoft.com/office/drawing/2014/main" id="{F97B4B88-A343-40F6-9FBD-AFED6B9FF4B5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25;p47">
              <a:extLst>
                <a:ext uri="{FF2B5EF4-FFF2-40B4-BE49-F238E27FC236}">
                  <a16:creationId xmlns:a16="http://schemas.microsoft.com/office/drawing/2014/main" id="{96562A68-9DCC-4582-8C16-A9E337D076BD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26;p47">
              <a:extLst>
                <a:ext uri="{FF2B5EF4-FFF2-40B4-BE49-F238E27FC236}">
                  <a16:creationId xmlns:a16="http://schemas.microsoft.com/office/drawing/2014/main" id="{8B6AA63F-10E0-4799-ABDE-BF61D7DB5791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27;p47">
              <a:extLst>
                <a:ext uri="{FF2B5EF4-FFF2-40B4-BE49-F238E27FC236}">
                  <a16:creationId xmlns:a16="http://schemas.microsoft.com/office/drawing/2014/main" id="{94A7E63E-D6AE-469D-A68A-D92B60A69E9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28;p47">
              <a:extLst>
                <a:ext uri="{FF2B5EF4-FFF2-40B4-BE49-F238E27FC236}">
                  <a16:creationId xmlns:a16="http://schemas.microsoft.com/office/drawing/2014/main" id="{51C82BAD-5880-4ADC-BAD3-7D2CD47E87E4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29;p47">
              <a:extLst>
                <a:ext uri="{FF2B5EF4-FFF2-40B4-BE49-F238E27FC236}">
                  <a16:creationId xmlns:a16="http://schemas.microsoft.com/office/drawing/2014/main" id="{FEB1C462-75F7-491E-8A64-32F5BCD67F19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30;p47">
              <a:extLst>
                <a:ext uri="{FF2B5EF4-FFF2-40B4-BE49-F238E27FC236}">
                  <a16:creationId xmlns:a16="http://schemas.microsoft.com/office/drawing/2014/main" id="{EF5502C1-8D35-413F-8738-F570704D9348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31;p47">
              <a:extLst>
                <a:ext uri="{FF2B5EF4-FFF2-40B4-BE49-F238E27FC236}">
                  <a16:creationId xmlns:a16="http://schemas.microsoft.com/office/drawing/2014/main" id="{A29CDB85-63ED-4FFF-95CE-DDC820491EEA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632;p47">
              <a:extLst>
                <a:ext uri="{FF2B5EF4-FFF2-40B4-BE49-F238E27FC236}">
                  <a16:creationId xmlns:a16="http://schemas.microsoft.com/office/drawing/2014/main" id="{599B3711-9478-4729-8A37-7B5EFE2D5A03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633;p47">
              <a:extLst>
                <a:ext uri="{FF2B5EF4-FFF2-40B4-BE49-F238E27FC236}">
                  <a16:creationId xmlns:a16="http://schemas.microsoft.com/office/drawing/2014/main" id="{F355588B-901A-4BFC-8406-8EBD262AB194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634;p47">
              <a:extLst>
                <a:ext uri="{FF2B5EF4-FFF2-40B4-BE49-F238E27FC236}">
                  <a16:creationId xmlns:a16="http://schemas.microsoft.com/office/drawing/2014/main" id="{A5E0A922-59B8-467F-8FF1-EE2B698E2603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635;p47">
              <a:extLst>
                <a:ext uri="{FF2B5EF4-FFF2-40B4-BE49-F238E27FC236}">
                  <a16:creationId xmlns:a16="http://schemas.microsoft.com/office/drawing/2014/main" id="{2B42DD6B-99DB-477A-BFF2-5EFD3E851AE6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636;p47">
              <a:extLst>
                <a:ext uri="{FF2B5EF4-FFF2-40B4-BE49-F238E27FC236}">
                  <a16:creationId xmlns:a16="http://schemas.microsoft.com/office/drawing/2014/main" id="{04694D48-15EF-4410-9BE8-AE0CCC7D0F4A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637;p47">
              <a:extLst>
                <a:ext uri="{FF2B5EF4-FFF2-40B4-BE49-F238E27FC236}">
                  <a16:creationId xmlns:a16="http://schemas.microsoft.com/office/drawing/2014/main" id="{17A2669D-B781-4A80-9E86-27487C1D2308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638;p47">
              <a:extLst>
                <a:ext uri="{FF2B5EF4-FFF2-40B4-BE49-F238E27FC236}">
                  <a16:creationId xmlns:a16="http://schemas.microsoft.com/office/drawing/2014/main" id="{BF8FF621-AFD8-45E2-B6D4-ABC5AD59C137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639;p47">
              <a:extLst>
                <a:ext uri="{FF2B5EF4-FFF2-40B4-BE49-F238E27FC236}">
                  <a16:creationId xmlns:a16="http://schemas.microsoft.com/office/drawing/2014/main" id="{756D80E5-2618-4898-8239-813A777A58FF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640;p47">
              <a:extLst>
                <a:ext uri="{FF2B5EF4-FFF2-40B4-BE49-F238E27FC236}">
                  <a16:creationId xmlns:a16="http://schemas.microsoft.com/office/drawing/2014/main" id="{AC9AB80B-32BD-437B-BC47-7478DFDE1FD4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641;p47">
              <a:extLst>
                <a:ext uri="{FF2B5EF4-FFF2-40B4-BE49-F238E27FC236}">
                  <a16:creationId xmlns:a16="http://schemas.microsoft.com/office/drawing/2014/main" id="{7933496F-F5AE-4E9B-AA90-A6EC969A55AB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642;p47">
              <a:extLst>
                <a:ext uri="{FF2B5EF4-FFF2-40B4-BE49-F238E27FC236}">
                  <a16:creationId xmlns:a16="http://schemas.microsoft.com/office/drawing/2014/main" id="{F67DAD61-049C-415E-93DB-45F24096F9F5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643;p47">
              <a:extLst>
                <a:ext uri="{FF2B5EF4-FFF2-40B4-BE49-F238E27FC236}">
                  <a16:creationId xmlns:a16="http://schemas.microsoft.com/office/drawing/2014/main" id="{1093516F-4923-4BF9-9959-D47FE367409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644;p47">
              <a:extLst>
                <a:ext uri="{FF2B5EF4-FFF2-40B4-BE49-F238E27FC236}">
                  <a16:creationId xmlns:a16="http://schemas.microsoft.com/office/drawing/2014/main" id="{B8AA378F-084E-4E4B-890A-3C526F9463BD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645;p47">
              <a:extLst>
                <a:ext uri="{FF2B5EF4-FFF2-40B4-BE49-F238E27FC236}">
                  <a16:creationId xmlns:a16="http://schemas.microsoft.com/office/drawing/2014/main" id="{E0CAE26D-197E-49AB-A6C3-B014569699C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646;p47">
              <a:extLst>
                <a:ext uri="{FF2B5EF4-FFF2-40B4-BE49-F238E27FC236}">
                  <a16:creationId xmlns:a16="http://schemas.microsoft.com/office/drawing/2014/main" id="{7431F922-14E2-46BA-B6B0-B5A84324C3EE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647;p47">
              <a:extLst>
                <a:ext uri="{FF2B5EF4-FFF2-40B4-BE49-F238E27FC236}">
                  <a16:creationId xmlns:a16="http://schemas.microsoft.com/office/drawing/2014/main" id="{3ECD5BC4-1AA6-4A7F-BA45-4B3F31BE9615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648;p47">
              <a:extLst>
                <a:ext uri="{FF2B5EF4-FFF2-40B4-BE49-F238E27FC236}">
                  <a16:creationId xmlns:a16="http://schemas.microsoft.com/office/drawing/2014/main" id="{7EEC7C0E-2107-4F20-B447-6E60AD9730AA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649;p47">
              <a:extLst>
                <a:ext uri="{FF2B5EF4-FFF2-40B4-BE49-F238E27FC236}">
                  <a16:creationId xmlns:a16="http://schemas.microsoft.com/office/drawing/2014/main" id="{A582A1E4-E390-459B-BA27-EABEC17AA3C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650;p47">
              <a:extLst>
                <a:ext uri="{FF2B5EF4-FFF2-40B4-BE49-F238E27FC236}">
                  <a16:creationId xmlns:a16="http://schemas.microsoft.com/office/drawing/2014/main" id="{E3D74464-7111-475A-8F92-9A3536BB1C63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651;p47">
              <a:extLst>
                <a:ext uri="{FF2B5EF4-FFF2-40B4-BE49-F238E27FC236}">
                  <a16:creationId xmlns:a16="http://schemas.microsoft.com/office/drawing/2014/main" id="{841CED6E-F333-4B78-AA4C-E6CCDD2878EC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652;p47">
              <a:extLst>
                <a:ext uri="{FF2B5EF4-FFF2-40B4-BE49-F238E27FC236}">
                  <a16:creationId xmlns:a16="http://schemas.microsoft.com/office/drawing/2014/main" id="{BBCDAF9C-56B0-471F-885A-67A627A3E88F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653;p47">
              <a:extLst>
                <a:ext uri="{FF2B5EF4-FFF2-40B4-BE49-F238E27FC236}">
                  <a16:creationId xmlns:a16="http://schemas.microsoft.com/office/drawing/2014/main" id="{A07E9204-1B84-49AA-9196-0ACA9B912647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654;p47">
              <a:extLst>
                <a:ext uri="{FF2B5EF4-FFF2-40B4-BE49-F238E27FC236}">
                  <a16:creationId xmlns:a16="http://schemas.microsoft.com/office/drawing/2014/main" id="{DDF61A4A-7934-4D63-9E06-A5E98AB290EB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655;p47">
              <a:extLst>
                <a:ext uri="{FF2B5EF4-FFF2-40B4-BE49-F238E27FC236}">
                  <a16:creationId xmlns:a16="http://schemas.microsoft.com/office/drawing/2014/main" id="{38EBBE3E-440D-4E7E-9873-0294499FCB70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656;p47">
              <a:extLst>
                <a:ext uri="{FF2B5EF4-FFF2-40B4-BE49-F238E27FC236}">
                  <a16:creationId xmlns:a16="http://schemas.microsoft.com/office/drawing/2014/main" id="{3999FC53-53D1-48F9-9D66-EF1C63E1D63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657;p47">
              <a:extLst>
                <a:ext uri="{FF2B5EF4-FFF2-40B4-BE49-F238E27FC236}">
                  <a16:creationId xmlns:a16="http://schemas.microsoft.com/office/drawing/2014/main" id="{7DCB0EB5-53C0-4B14-9DFF-B3A140FE9CCF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658;p47">
              <a:extLst>
                <a:ext uri="{FF2B5EF4-FFF2-40B4-BE49-F238E27FC236}">
                  <a16:creationId xmlns:a16="http://schemas.microsoft.com/office/drawing/2014/main" id="{92DA1ECA-9480-48E4-A532-CD2DCEE4188C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659;p47">
              <a:extLst>
                <a:ext uri="{FF2B5EF4-FFF2-40B4-BE49-F238E27FC236}">
                  <a16:creationId xmlns:a16="http://schemas.microsoft.com/office/drawing/2014/main" id="{CF7CDB5C-7FB4-4743-931B-AA4D7F390D80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660;p47">
              <a:extLst>
                <a:ext uri="{FF2B5EF4-FFF2-40B4-BE49-F238E27FC236}">
                  <a16:creationId xmlns:a16="http://schemas.microsoft.com/office/drawing/2014/main" id="{E8F7F353-722D-4DFD-8642-4C83C87FBF66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661;p47">
              <a:extLst>
                <a:ext uri="{FF2B5EF4-FFF2-40B4-BE49-F238E27FC236}">
                  <a16:creationId xmlns:a16="http://schemas.microsoft.com/office/drawing/2014/main" id="{CDB50A25-3D94-4DA1-9745-554B98D17ABC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662;p47">
              <a:extLst>
                <a:ext uri="{FF2B5EF4-FFF2-40B4-BE49-F238E27FC236}">
                  <a16:creationId xmlns:a16="http://schemas.microsoft.com/office/drawing/2014/main" id="{30B34D58-304B-492F-82DF-F4817DF95586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663;p47">
              <a:extLst>
                <a:ext uri="{FF2B5EF4-FFF2-40B4-BE49-F238E27FC236}">
                  <a16:creationId xmlns:a16="http://schemas.microsoft.com/office/drawing/2014/main" id="{41647092-2B21-491E-B757-95254234CBFB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664;p47">
              <a:extLst>
                <a:ext uri="{FF2B5EF4-FFF2-40B4-BE49-F238E27FC236}">
                  <a16:creationId xmlns:a16="http://schemas.microsoft.com/office/drawing/2014/main" id="{1CAA506C-E4C4-451F-B97F-BFA6C6CA6014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665;p47">
              <a:extLst>
                <a:ext uri="{FF2B5EF4-FFF2-40B4-BE49-F238E27FC236}">
                  <a16:creationId xmlns:a16="http://schemas.microsoft.com/office/drawing/2014/main" id="{6BDDB1F2-706C-486E-BD92-6752D998F93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666;p47">
              <a:extLst>
                <a:ext uri="{FF2B5EF4-FFF2-40B4-BE49-F238E27FC236}">
                  <a16:creationId xmlns:a16="http://schemas.microsoft.com/office/drawing/2014/main" id="{5343FDF4-ECA4-4362-B4A9-94A67B507C54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667;p47">
              <a:extLst>
                <a:ext uri="{FF2B5EF4-FFF2-40B4-BE49-F238E27FC236}">
                  <a16:creationId xmlns:a16="http://schemas.microsoft.com/office/drawing/2014/main" id="{00F9E1D2-6634-4BD0-8B27-5E9C31E4F474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668;p47">
              <a:extLst>
                <a:ext uri="{FF2B5EF4-FFF2-40B4-BE49-F238E27FC236}">
                  <a16:creationId xmlns:a16="http://schemas.microsoft.com/office/drawing/2014/main" id="{08C4FE0E-B720-4422-BB13-AA5B9D613C6C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669;p47">
              <a:extLst>
                <a:ext uri="{FF2B5EF4-FFF2-40B4-BE49-F238E27FC236}">
                  <a16:creationId xmlns:a16="http://schemas.microsoft.com/office/drawing/2014/main" id="{6A3E5615-CD75-4AB9-BDE7-74F844572D62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670;p47">
              <a:extLst>
                <a:ext uri="{FF2B5EF4-FFF2-40B4-BE49-F238E27FC236}">
                  <a16:creationId xmlns:a16="http://schemas.microsoft.com/office/drawing/2014/main" id="{800F7962-7D2E-4794-A8DA-26591E58B214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671;p47">
              <a:extLst>
                <a:ext uri="{FF2B5EF4-FFF2-40B4-BE49-F238E27FC236}">
                  <a16:creationId xmlns:a16="http://schemas.microsoft.com/office/drawing/2014/main" id="{A2828CFA-9EC3-45C6-9921-5C6909B0584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672;p47">
              <a:extLst>
                <a:ext uri="{FF2B5EF4-FFF2-40B4-BE49-F238E27FC236}">
                  <a16:creationId xmlns:a16="http://schemas.microsoft.com/office/drawing/2014/main" id="{A029EC80-A744-43ED-80A2-48D669D64B21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673;p47">
              <a:extLst>
                <a:ext uri="{FF2B5EF4-FFF2-40B4-BE49-F238E27FC236}">
                  <a16:creationId xmlns:a16="http://schemas.microsoft.com/office/drawing/2014/main" id="{95226640-A71E-40C9-8ED0-F3FBB6AD8DF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674;p47">
              <a:extLst>
                <a:ext uri="{FF2B5EF4-FFF2-40B4-BE49-F238E27FC236}">
                  <a16:creationId xmlns:a16="http://schemas.microsoft.com/office/drawing/2014/main" id="{630064F4-0A8A-47A5-A38C-15AC3FAC105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675;p47">
              <a:extLst>
                <a:ext uri="{FF2B5EF4-FFF2-40B4-BE49-F238E27FC236}">
                  <a16:creationId xmlns:a16="http://schemas.microsoft.com/office/drawing/2014/main" id="{08241411-B961-46D0-87E4-C5BE5322BAB1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676;p47">
              <a:extLst>
                <a:ext uri="{FF2B5EF4-FFF2-40B4-BE49-F238E27FC236}">
                  <a16:creationId xmlns:a16="http://schemas.microsoft.com/office/drawing/2014/main" id="{17853FFF-7323-45A9-9EAF-52046F1EC50E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677;p47">
              <a:extLst>
                <a:ext uri="{FF2B5EF4-FFF2-40B4-BE49-F238E27FC236}">
                  <a16:creationId xmlns:a16="http://schemas.microsoft.com/office/drawing/2014/main" id="{A063E381-BA8D-46AC-BD0C-257F07198E41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678;p47">
              <a:extLst>
                <a:ext uri="{FF2B5EF4-FFF2-40B4-BE49-F238E27FC236}">
                  <a16:creationId xmlns:a16="http://schemas.microsoft.com/office/drawing/2014/main" id="{5E878DB6-833B-42B0-81CF-64A8517B6CF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679;p47">
              <a:extLst>
                <a:ext uri="{FF2B5EF4-FFF2-40B4-BE49-F238E27FC236}">
                  <a16:creationId xmlns:a16="http://schemas.microsoft.com/office/drawing/2014/main" id="{E8195FE7-19E0-42B6-877E-829770D8F145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680;p47">
              <a:extLst>
                <a:ext uri="{FF2B5EF4-FFF2-40B4-BE49-F238E27FC236}">
                  <a16:creationId xmlns:a16="http://schemas.microsoft.com/office/drawing/2014/main" id="{1944CD63-C684-44D3-A444-21E7950B4CF0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681;p47">
              <a:extLst>
                <a:ext uri="{FF2B5EF4-FFF2-40B4-BE49-F238E27FC236}">
                  <a16:creationId xmlns:a16="http://schemas.microsoft.com/office/drawing/2014/main" id="{B004B35E-3178-48B0-9BD2-A842D84BA6A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682;p47">
              <a:extLst>
                <a:ext uri="{FF2B5EF4-FFF2-40B4-BE49-F238E27FC236}">
                  <a16:creationId xmlns:a16="http://schemas.microsoft.com/office/drawing/2014/main" id="{73AAB62D-5FAB-4437-AEEF-F1265039D4D0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683;p47">
              <a:extLst>
                <a:ext uri="{FF2B5EF4-FFF2-40B4-BE49-F238E27FC236}">
                  <a16:creationId xmlns:a16="http://schemas.microsoft.com/office/drawing/2014/main" id="{C1452FA9-E9C9-42DB-8BE7-EBEAA36FC043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684;p47">
              <a:extLst>
                <a:ext uri="{FF2B5EF4-FFF2-40B4-BE49-F238E27FC236}">
                  <a16:creationId xmlns:a16="http://schemas.microsoft.com/office/drawing/2014/main" id="{94EB7BD5-CB61-4DCF-827C-F7848723050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685;p47">
              <a:extLst>
                <a:ext uri="{FF2B5EF4-FFF2-40B4-BE49-F238E27FC236}">
                  <a16:creationId xmlns:a16="http://schemas.microsoft.com/office/drawing/2014/main" id="{4AD589AF-1891-4994-A0AD-D5FAFAB4FF0D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686;p47">
              <a:extLst>
                <a:ext uri="{FF2B5EF4-FFF2-40B4-BE49-F238E27FC236}">
                  <a16:creationId xmlns:a16="http://schemas.microsoft.com/office/drawing/2014/main" id="{F9C7FB12-34A9-4212-B24D-8B347E47819B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687;p47">
              <a:extLst>
                <a:ext uri="{FF2B5EF4-FFF2-40B4-BE49-F238E27FC236}">
                  <a16:creationId xmlns:a16="http://schemas.microsoft.com/office/drawing/2014/main" id="{207F99FE-EEE7-41F5-B00F-0BD12CD9FBA5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688;p47">
              <a:extLst>
                <a:ext uri="{FF2B5EF4-FFF2-40B4-BE49-F238E27FC236}">
                  <a16:creationId xmlns:a16="http://schemas.microsoft.com/office/drawing/2014/main" id="{2B0CC31B-D4B9-4B33-B322-A5D308819DE3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689;p47">
              <a:extLst>
                <a:ext uri="{FF2B5EF4-FFF2-40B4-BE49-F238E27FC236}">
                  <a16:creationId xmlns:a16="http://schemas.microsoft.com/office/drawing/2014/main" id="{B0E23AC2-555D-4220-95F3-EBAED1912580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690;p47">
              <a:extLst>
                <a:ext uri="{FF2B5EF4-FFF2-40B4-BE49-F238E27FC236}">
                  <a16:creationId xmlns:a16="http://schemas.microsoft.com/office/drawing/2014/main" id="{610D005E-11AF-473E-ADAE-7B1C6BE627D4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691;p47">
              <a:extLst>
                <a:ext uri="{FF2B5EF4-FFF2-40B4-BE49-F238E27FC236}">
                  <a16:creationId xmlns:a16="http://schemas.microsoft.com/office/drawing/2014/main" id="{56B5A354-FA0D-4C08-860D-FF96C606E49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692;p47">
              <a:extLst>
                <a:ext uri="{FF2B5EF4-FFF2-40B4-BE49-F238E27FC236}">
                  <a16:creationId xmlns:a16="http://schemas.microsoft.com/office/drawing/2014/main" id="{7A3C3119-25CC-4CE5-B44C-8D85DE7B1ED4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693;p47">
              <a:extLst>
                <a:ext uri="{FF2B5EF4-FFF2-40B4-BE49-F238E27FC236}">
                  <a16:creationId xmlns:a16="http://schemas.microsoft.com/office/drawing/2014/main" id="{3820F5B0-E159-4FB9-B236-26E56FD02FD9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694;p47">
              <a:extLst>
                <a:ext uri="{FF2B5EF4-FFF2-40B4-BE49-F238E27FC236}">
                  <a16:creationId xmlns:a16="http://schemas.microsoft.com/office/drawing/2014/main" id="{9C7D4A1E-F1CB-49CD-83B6-473D3CC7DDD8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695;p47">
              <a:extLst>
                <a:ext uri="{FF2B5EF4-FFF2-40B4-BE49-F238E27FC236}">
                  <a16:creationId xmlns:a16="http://schemas.microsoft.com/office/drawing/2014/main" id="{569C2931-A0A2-403D-8864-5BCB6870E038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696;p47">
              <a:extLst>
                <a:ext uri="{FF2B5EF4-FFF2-40B4-BE49-F238E27FC236}">
                  <a16:creationId xmlns:a16="http://schemas.microsoft.com/office/drawing/2014/main" id="{CAF69363-DBE4-4C07-AFF5-C451563EDF12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697;p47">
              <a:extLst>
                <a:ext uri="{FF2B5EF4-FFF2-40B4-BE49-F238E27FC236}">
                  <a16:creationId xmlns:a16="http://schemas.microsoft.com/office/drawing/2014/main" id="{F1B99EA7-933D-4F23-850A-01A70DF5D13D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698;p47">
              <a:extLst>
                <a:ext uri="{FF2B5EF4-FFF2-40B4-BE49-F238E27FC236}">
                  <a16:creationId xmlns:a16="http://schemas.microsoft.com/office/drawing/2014/main" id="{A72B3108-3C07-4829-AA04-BC72B9776DB2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699;p47">
              <a:extLst>
                <a:ext uri="{FF2B5EF4-FFF2-40B4-BE49-F238E27FC236}">
                  <a16:creationId xmlns:a16="http://schemas.microsoft.com/office/drawing/2014/main" id="{AAB7CC61-3D8E-4C49-A9DF-2DC44C5F0513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700;p47">
              <a:extLst>
                <a:ext uri="{FF2B5EF4-FFF2-40B4-BE49-F238E27FC236}">
                  <a16:creationId xmlns:a16="http://schemas.microsoft.com/office/drawing/2014/main" id="{1B928C57-2EC7-4CC1-B399-BA60C1C23E01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701;p47">
              <a:extLst>
                <a:ext uri="{FF2B5EF4-FFF2-40B4-BE49-F238E27FC236}">
                  <a16:creationId xmlns:a16="http://schemas.microsoft.com/office/drawing/2014/main" id="{9D7ED59D-3CA9-4982-837D-6F66C490D2D3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702;p47">
              <a:extLst>
                <a:ext uri="{FF2B5EF4-FFF2-40B4-BE49-F238E27FC236}">
                  <a16:creationId xmlns:a16="http://schemas.microsoft.com/office/drawing/2014/main" id="{184E75AC-2EBA-4F5E-B191-67F331AEF638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703;p47">
              <a:extLst>
                <a:ext uri="{FF2B5EF4-FFF2-40B4-BE49-F238E27FC236}">
                  <a16:creationId xmlns:a16="http://schemas.microsoft.com/office/drawing/2014/main" id="{F6A5A81A-EF81-457E-8F62-CCB5801712DF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704;p47">
              <a:extLst>
                <a:ext uri="{FF2B5EF4-FFF2-40B4-BE49-F238E27FC236}">
                  <a16:creationId xmlns:a16="http://schemas.microsoft.com/office/drawing/2014/main" id="{682A5BC1-A0DE-49EC-962F-4214FBC0D070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705;p47">
              <a:extLst>
                <a:ext uri="{FF2B5EF4-FFF2-40B4-BE49-F238E27FC236}">
                  <a16:creationId xmlns:a16="http://schemas.microsoft.com/office/drawing/2014/main" id="{1D508C89-34D0-4DDC-85AB-A3E87F63BA06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706;p47">
              <a:extLst>
                <a:ext uri="{FF2B5EF4-FFF2-40B4-BE49-F238E27FC236}">
                  <a16:creationId xmlns:a16="http://schemas.microsoft.com/office/drawing/2014/main" id="{B1AACC72-AB5F-4BC8-8E20-400DC2BCDC52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707;p47">
              <a:extLst>
                <a:ext uri="{FF2B5EF4-FFF2-40B4-BE49-F238E27FC236}">
                  <a16:creationId xmlns:a16="http://schemas.microsoft.com/office/drawing/2014/main" id="{BB4B6102-C25D-4008-8E00-1AC08797031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708;p47">
              <a:extLst>
                <a:ext uri="{FF2B5EF4-FFF2-40B4-BE49-F238E27FC236}">
                  <a16:creationId xmlns:a16="http://schemas.microsoft.com/office/drawing/2014/main" id="{3CBE06D7-935D-417D-B1C5-05B1E0E2E2BC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709;p47">
              <a:extLst>
                <a:ext uri="{FF2B5EF4-FFF2-40B4-BE49-F238E27FC236}">
                  <a16:creationId xmlns:a16="http://schemas.microsoft.com/office/drawing/2014/main" id="{6CFE9651-D3AD-4050-9BF5-7228B3694E9F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710;p47">
              <a:extLst>
                <a:ext uri="{FF2B5EF4-FFF2-40B4-BE49-F238E27FC236}">
                  <a16:creationId xmlns:a16="http://schemas.microsoft.com/office/drawing/2014/main" id="{29FC920E-6A32-4210-85BF-370BDCC2BE35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711;p47">
              <a:extLst>
                <a:ext uri="{FF2B5EF4-FFF2-40B4-BE49-F238E27FC236}">
                  <a16:creationId xmlns:a16="http://schemas.microsoft.com/office/drawing/2014/main" id="{AB11240C-8AAD-445C-9007-4AEA3C644344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712;p47">
              <a:extLst>
                <a:ext uri="{FF2B5EF4-FFF2-40B4-BE49-F238E27FC236}">
                  <a16:creationId xmlns:a16="http://schemas.microsoft.com/office/drawing/2014/main" id="{212C47DE-64C3-4883-A093-7CB8439C1A6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713;p47">
              <a:extLst>
                <a:ext uri="{FF2B5EF4-FFF2-40B4-BE49-F238E27FC236}">
                  <a16:creationId xmlns:a16="http://schemas.microsoft.com/office/drawing/2014/main" id="{8E15F465-B982-4FC4-AEED-BF697C916C92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714;p47">
              <a:extLst>
                <a:ext uri="{FF2B5EF4-FFF2-40B4-BE49-F238E27FC236}">
                  <a16:creationId xmlns:a16="http://schemas.microsoft.com/office/drawing/2014/main" id="{5C0DBFAD-4264-4052-890C-BD4F22733A83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715;p47">
              <a:extLst>
                <a:ext uri="{FF2B5EF4-FFF2-40B4-BE49-F238E27FC236}">
                  <a16:creationId xmlns:a16="http://schemas.microsoft.com/office/drawing/2014/main" id="{20FADFE1-185A-4E69-A48E-F9F77866D0C1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716;p47">
              <a:extLst>
                <a:ext uri="{FF2B5EF4-FFF2-40B4-BE49-F238E27FC236}">
                  <a16:creationId xmlns:a16="http://schemas.microsoft.com/office/drawing/2014/main" id="{4BD61E0B-C2A0-49EA-8BDF-9D0007110EAC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717;p47">
              <a:extLst>
                <a:ext uri="{FF2B5EF4-FFF2-40B4-BE49-F238E27FC236}">
                  <a16:creationId xmlns:a16="http://schemas.microsoft.com/office/drawing/2014/main" id="{74506699-4902-4872-AD38-3EC85FCAF3D6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718;p47">
              <a:extLst>
                <a:ext uri="{FF2B5EF4-FFF2-40B4-BE49-F238E27FC236}">
                  <a16:creationId xmlns:a16="http://schemas.microsoft.com/office/drawing/2014/main" id="{D1A1A94E-94E9-47BA-85C9-5981571C0239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719;p47">
              <a:extLst>
                <a:ext uri="{FF2B5EF4-FFF2-40B4-BE49-F238E27FC236}">
                  <a16:creationId xmlns:a16="http://schemas.microsoft.com/office/drawing/2014/main" id="{54C10F6F-35DE-4408-889C-8FD6B2CCD4BA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720;p47">
              <a:extLst>
                <a:ext uri="{FF2B5EF4-FFF2-40B4-BE49-F238E27FC236}">
                  <a16:creationId xmlns:a16="http://schemas.microsoft.com/office/drawing/2014/main" id="{BDB8BDB5-1B2D-4DCE-ACD8-0E79DC0C2133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721;p47">
              <a:extLst>
                <a:ext uri="{FF2B5EF4-FFF2-40B4-BE49-F238E27FC236}">
                  <a16:creationId xmlns:a16="http://schemas.microsoft.com/office/drawing/2014/main" id="{072210FC-C6BD-4339-8D54-24ACC6417681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722;p47">
              <a:extLst>
                <a:ext uri="{FF2B5EF4-FFF2-40B4-BE49-F238E27FC236}">
                  <a16:creationId xmlns:a16="http://schemas.microsoft.com/office/drawing/2014/main" id="{C282DF84-D278-4ACF-A588-B5455FE7296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723;p47">
              <a:extLst>
                <a:ext uri="{FF2B5EF4-FFF2-40B4-BE49-F238E27FC236}">
                  <a16:creationId xmlns:a16="http://schemas.microsoft.com/office/drawing/2014/main" id="{3F8E727E-7B29-40D0-99C8-819FE36EBF9F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724;p47">
              <a:extLst>
                <a:ext uri="{FF2B5EF4-FFF2-40B4-BE49-F238E27FC236}">
                  <a16:creationId xmlns:a16="http://schemas.microsoft.com/office/drawing/2014/main" id="{EA0CCBD5-21A3-4A51-95D2-82A5A03D7E9B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725;p47">
              <a:extLst>
                <a:ext uri="{FF2B5EF4-FFF2-40B4-BE49-F238E27FC236}">
                  <a16:creationId xmlns:a16="http://schemas.microsoft.com/office/drawing/2014/main" id="{2E3CF75A-2270-48DB-BB60-4542449FF6CE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726;p47">
              <a:extLst>
                <a:ext uri="{FF2B5EF4-FFF2-40B4-BE49-F238E27FC236}">
                  <a16:creationId xmlns:a16="http://schemas.microsoft.com/office/drawing/2014/main" id="{ED70E565-A895-43E8-9604-597B7C9F8874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727;p47">
              <a:extLst>
                <a:ext uri="{FF2B5EF4-FFF2-40B4-BE49-F238E27FC236}">
                  <a16:creationId xmlns:a16="http://schemas.microsoft.com/office/drawing/2014/main" id="{2DC5813F-2BD4-40CF-A255-6796B0F15444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728;p47">
              <a:extLst>
                <a:ext uri="{FF2B5EF4-FFF2-40B4-BE49-F238E27FC236}">
                  <a16:creationId xmlns:a16="http://schemas.microsoft.com/office/drawing/2014/main" id="{7F3AAFDA-78C2-4DFF-88A6-48B874DA5482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729;p47">
              <a:extLst>
                <a:ext uri="{FF2B5EF4-FFF2-40B4-BE49-F238E27FC236}">
                  <a16:creationId xmlns:a16="http://schemas.microsoft.com/office/drawing/2014/main" id="{85E7F26D-C2D8-49E4-8972-3E1B2B49DEF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730;p47">
              <a:extLst>
                <a:ext uri="{FF2B5EF4-FFF2-40B4-BE49-F238E27FC236}">
                  <a16:creationId xmlns:a16="http://schemas.microsoft.com/office/drawing/2014/main" id="{A1FF2742-0D59-4139-AD24-861681724642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731;p47">
              <a:extLst>
                <a:ext uri="{FF2B5EF4-FFF2-40B4-BE49-F238E27FC236}">
                  <a16:creationId xmlns:a16="http://schemas.microsoft.com/office/drawing/2014/main" id="{0DD4A08C-0AA2-422B-A34A-6BBB5F9BABC4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732;p47">
              <a:extLst>
                <a:ext uri="{FF2B5EF4-FFF2-40B4-BE49-F238E27FC236}">
                  <a16:creationId xmlns:a16="http://schemas.microsoft.com/office/drawing/2014/main" id="{070305C7-6975-4F77-ABBF-25C0F90E5696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733;p47">
              <a:extLst>
                <a:ext uri="{FF2B5EF4-FFF2-40B4-BE49-F238E27FC236}">
                  <a16:creationId xmlns:a16="http://schemas.microsoft.com/office/drawing/2014/main" id="{5C7735FB-86AB-4083-8F50-E697E3D13D77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734;p47">
              <a:extLst>
                <a:ext uri="{FF2B5EF4-FFF2-40B4-BE49-F238E27FC236}">
                  <a16:creationId xmlns:a16="http://schemas.microsoft.com/office/drawing/2014/main" id="{D76FE038-F7AF-4E70-935E-3A512381423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735;p47">
              <a:extLst>
                <a:ext uri="{FF2B5EF4-FFF2-40B4-BE49-F238E27FC236}">
                  <a16:creationId xmlns:a16="http://schemas.microsoft.com/office/drawing/2014/main" id="{8FB44CCB-4710-4665-8B50-4B76A73EA0CB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736;p47">
              <a:extLst>
                <a:ext uri="{FF2B5EF4-FFF2-40B4-BE49-F238E27FC236}">
                  <a16:creationId xmlns:a16="http://schemas.microsoft.com/office/drawing/2014/main" id="{3C9D8A7B-174B-4BEC-B009-A08FC7B98AA5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737;p47">
              <a:extLst>
                <a:ext uri="{FF2B5EF4-FFF2-40B4-BE49-F238E27FC236}">
                  <a16:creationId xmlns:a16="http://schemas.microsoft.com/office/drawing/2014/main" id="{90C8B0C9-0C6E-4FEC-8DA7-2E4721242CEE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738;p47">
              <a:extLst>
                <a:ext uri="{FF2B5EF4-FFF2-40B4-BE49-F238E27FC236}">
                  <a16:creationId xmlns:a16="http://schemas.microsoft.com/office/drawing/2014/main" id="{43F00ECA-5296-4BC2-9633-494A016BBE25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739;p47">
              <a:extLst>
                <a:ext uri="{FF2B5EF4-FFF2-40B4-BE49-F238E27FC236}">
                  <a16:creationId xmlns:a16="http://schemas.microsoft.com/office/drawing/2014/main" id="{5AA9048B-A268-4009-A5B5-C3608F79550B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740;p47">
              <a:extLst>
                <a:ext uri="{FF2B5EF4-FFF2-40B4-BE49-F238E27FC236}">
                  <a16:creationId xmlns:a16="http://schemas.microsoft.com/office/drawing/2014/main" id="{3A4C4EB7-A08A-4B74-A683-A2FDBD47481A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741;p47">
              <a:extLst>
                <a:ext uri="{FF2B5EF4-FFF2-40B4-BE49-F238E27FC236}">
                  <a16:creationId xmlns:a16="http://schemas.microsoft.com/office/drawing/2014/main" id="{04C6C9AC-55B2-4477-B32C-9A4CCD9E7483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742;p47">
              <a:extLst>
                <a:ext uri="{FF2B5EF4-FFF2-40B4-BE49-F238E27FC236}">
                  <a16:creationId xmlns:a16="http://schemas.microsoft.com/office/drawing/2014/main" id="{7752CE9A-6775-4B17-8FF3-D16E73761B8E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743;p47">
              <a:extLst>
                <a:ext uri="{FF2B5EF4-FFF2-40B4-BE49-F238E27FC236}">
                  <a16:creationId xmlns:a16="http://schemas.microsoft.com/office/drawing/2014/main" id="{8B84E005-9FCA-4CA5-95D0-F2ACF004F5DA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744;p47">
              <a:extLst>
                <a:ext uri="{FF2B5EF4-FFF2-40B4-BE49-F238E27FC236}">
                  <a16:creationId xmlns:a16="http://schemas.microsoft.com/office/drawing/2014/main" id="{80DF1C94-B27E-4E63-B090-9A2A8CEE8D0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745;p47">
              <a:extLst>
                <a:ext uri="{FF2B5EF4-FFF2-40B4-BE49-F238E27FC236}">
                  <a16:creationId xmlns:a16="http://schemas.microsoft.com/office/drawing/2014/main" id="{57F433F6-774C-429C-B550-04AF331A1DCD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746;p47">
              <a:extLst>
                <a:ext uri="{FF2B5EF4-FFF2-40B4-BE49-F238E27FC236}">
                  <a16:creationId xmlns:a16="http://schemas.microsoft.com/office/drawing/2014/main" id="{42576200-631C-4F1E-85C5-38418CACA0C0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747;p47">
              <a:extLst>
                <a:ext uri="{FF2B5EF4-FFF2-40B4-BE49-F238E27FC236}">
                  <a16:creationId xmlns:a16="http://schemas.microsoft.com/office/drawing/2014/main" id="{F1841F03-4362-4EEE-9A15-0BA072668D90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748;p47">
              <a:extLst>
                <a:ext uri="{FF2B5EF4-FFF2-40B4-BE49-F238E27FC236}">
                  <a16:creationId xmlns:a16="http://schemas.microsoft.com/office/drawing/2014/main" id="{95919B0F-29E5-410B-B412-843E819E359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749;p47">
              <a:extLst>
                <a:ext uri="{FF2B5EF4-FFF2-40B4-BE49-F238E27FC236}">
                  <a16:creationId xmlns:a16="http://schemas.microsoft.com/office/drawing/2014/main" id="{CE477A54-E595-47FD-B4FF-A3F3EBAD96D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750;p47">
              <a:extLst>
                <a:ext uri="{FF2B5EF4-FFF2-40B4-BE49-F238E27FC236}">
                  <a16:creationId xmlns:a16="http://schemas.microsoft.com/office/drawing/2014/main" id="{FEC7289E-8EB0-471D-9013-6A15975BABC0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751;p47">
              <a:extLst>
                <a:ext uri="{FF2B5EF4-FFF2-40B4-BE49-F238E27FC236}">
                  <a16:creationId xmlns:a16="http://schemas.microsoft.com/office/drawing/2014/main" id="{DA339674-2938-4127-BE2B-662ADCF8828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752;p47">
              <a:extLst>
                <a:ext uri="{FF2B5EF4-FFF2-40B4-BE49-F238E27FC236}">
                  <a16:creationId xmlns:a16="http://schemas.microsoft.com/office/drawing/2014/main" id="{F96DB77F-064E-4E36-AB37-C8EF7CDBB10A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753;p47">
              <a:extLst>
                <a:ext uri="{FF2B5EF4-FFF2-40B4-BE49-F238E27FC236}">
                  <a16:creationId xmlns:a16="http://schemas.microsoft.com/office/drawing/2014/main" id="{76C637C8-9E93-410B-A663-1E90C1284978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754;p47">
              <a:extLst>
                <a:ext uri="{FF2B5EF4-FFF2-40B4-BE49-F238E27FC236}">
                  <a16:creationId xmlns:a16="http://schemas.microsoft.com/office/drawing/2014/main" id="{D3E1096F-D485-4A91-9674-444BC8679CA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755;p47">
              <a:extLst>
                <a:ext uri="{FF2B5EF4-FFF2-40B4-BE49-F238E27FC236}">
                  <a16:creationId xmlns:a16="http://schemas.microsoft.com/office/drawing/2014/main" id="{F4E0CDD6-EBD2-4B3F-B275-9AD7269DB495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756;p47">
              <a:extLst>
                <a:ext uri="{FF2B5EF4-FFF2-40B4-BE49-F238E27FC236}">
                  <a16:creationId xmlns:a16="http://schemas.microsoft.com/office/drawing/2014/main" id="{F35EA20F-CE16-4700-B1F1-9DA7FB0D109D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757;p47">
              <a:extLst>
                <a:ext uri="{FF2B5EF4-FFF2-40B4-BE49-F238E27FC236}">
                  <a16:creationId xmlns:a16="http://schemas.microsoft.com/office/drawing/2014/main" id="{4E342B9B-0261-4C80-97D4-1E894F622887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758;p47">
              <a:extLst>
                <a:ext uri="{FF2B5EF4-FFF2-40B4-BE49-F238E27FC236}">
                  <a16:creationId xmlns:a16="http://schemas.microsoft.com/office/drawing/2014/main" id="{AF3D8EC4-43CD-4A2D-A21A-D1EDF4117E97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759;p47">
              <a:extLst>
                <a:ext uri="{FF2B5EF4-FFF2-40B4-BE49-F238E27FC236}">
                  <a16:creationId xmlns:a16="http://schemas.microsoft.com/office/drawing/2014/main" id="{EA5CBCF0-8125-42BA-BB5C-21F0294E8A7B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760;p47">
              <a:extLst>
                <a:ext uri="{FF2B5EF4-FFF2-40B4-BE49-F238E27FC236}">
                  <a16:creationId xmlns:a16="http://schemas.microsoft.com/office/drawing/2014/main" id="{8A5544AD-3556-4233-8501-37AE189FD21E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761;p47">
              <a:extLst>
                <a:ext uri="{FF2B5EF4-FFF2-40B4-BE49-F238E27FC236}">
                  <a16:creationId xmlns:a16="http://schemas.microsoft.com/office/drawing/2014/main" id="{0E584BA0-A952-430E-A4B8-E7231DF8570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762;p47">
              <a:extLst>
                <a:ext uri="{FF2B5EF4-FFF2-40B4-BE49-F238E27FC236}">
                  <a16:creationId xmlns:a16="http://schemas.microsoft.com/office/drawing/2014/main" id="{66EDEE07-51A4-49D8-A90F-DCEC7FFEBF75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763;p47">
              <a:extLst>
                <a:ext uri="{FF2B5EF4-FFF2-40B4-BE49-F238E27FC236}">
                  <a16:creationId xmlns:a16="http://schemas.microsoft.com/office/drawing/2014/main" id="{7B0C6854-AF2D-4B2C-9437-201866E674D8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764;p47">
              <a:extLst>
                <a:ext uri="{FF2B5EF4-FFF2-40B4-BE49-F238E27FC236}">
                  <a16:creationId xmlns:a16="http://schemas.microsoft.com/office/drawing/2014/main" id="{3126A011-0661-4337-89C9-F675E82C655E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765;p47">
              <a:extLst>
                <a:ext uri="{FF2B5EF4-FFF2-40B4-BE49-F238E27FC236}">
                  <a16:creationId xmlns:a16="http://schemas.microsoft.com/office/drawing/2014/main" id="{5076EF48-6114-4F2E-8D80-82B7D50BAB51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766;p47">
              <a:extLst>
                <a:ext uri="{FF2B5EF4-FFF2-40B4-BE49-F238E27FC236}">
                  <a16:creationId xmlns:a16="http://schemas.microsoft.com/office/drawing/2014/main" id="{449C4BCA-347F-4178-9BB3-911A7D6D5D49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767;p47">
              <a:extLst>
                <a:ext uri="{FF2B5EF4-FFF2-40B4-BE49-F238E27FC236}">
                  <a16:creationId xmlns:a16="http://schemas.microsoft.com/office/drawing/2014/main" id="{E70D79A8-ED71-40EE-9008-48E2AD26CE51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768;p47">
              <a:extLst>
                <a:ext uri="{FF2B5EF4-FFF2-40B4-BE49-F238E27FC236}">
                  <a16:creationId xmlns:a16="http://schemas.microsoft.com/office/drawing/2014/main" id="{3ECA0EFA-05D3-4BAB-BFBF-A5DE6E70C02A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769;p47">
              <a:extLst>
                <a:ext uri="{FF2B5EF4-FFF2-40B4-BE49-F238E27FC236}">
                  <a16:creationId xmlns:a16="http://schemas.microsoft.com/office/drawing/2014/main" id="{F35F9010-AB42-4714-9F27-3FFBA2412A47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7" name="Google Shape;2770;p47">
              <a:extLst>
                <a:ext uri="{FF2B5EF4-FFF2-40B4-BE49-F238E27FC236}">
                  <a16:creationId xmlns:a16="http://schemas.microsoft.com/office/drawing/2014/main" id="{807FA5BC-EE90-4306-87A1-F8C7D279FC46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0" name="Google Shape;2771;p47">
                <a:extLst>
                  <a:ext uri="{FF2B5EF4-FFF2-40B4-BE49-F238E27FC236}">
                    <a16:creationId xmlns:a16="http://schemas.microsoft.com/office/drawing/2014/main" id="{B5C7D68A-09E3-475D-A7D5-0B8BBB2C9FF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772;p47">
                <a:extLst>
                  <a:ext uri="{FF2B5EF4-FFF2-40B4-BE49-F238E27FC236}">
                    <a16:creationId xmlns:a16="http://schemas.microsoft.com/office/drawing/2014/main" id="{35FF666F-B750-4E78-819B-9E0A27DDC41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773;p47">
                <a:extLst>
                  <a:ext uri="{FF2B5EF4-FFF2-40B4-BE49-F238E27FC236}">
                    <a16:creationId xmlns:a16="http://schemas.microsoft.com/office/drawing/2014/main" id="{A2848DB3-7066-4B67-854A-D2EE657CC28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774;p47">
                <a:extLst>
                  <a:ext uri="{FF2B5EF4-FFF2-40B4-BE49-F238E27FC236}">
                    <a16:creationId xmlns:a16="http://schemas.microsoft.com/office/drawing/2014/main" id="{EB01030F-FB0D-4B90-921B-304F8423A31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775;p47">
                <a:extLst>
                  <a:ext uri="{FF2B5EF4-FFF2-40B4-BE49-F238E27FC236}">
                    <a16:creationId xmlns:a16="http://schemas.microsoft.com/office/drawing/2014/main" id="{FDCA6EAE-65DF-4438-84D7-4FD7E107431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776;p47">
              <a:extLst>
                <a:ext uri="{FF2B5EF4-FFF2-40B4-BE49-F238E27FC236}">
                  <a16:creationId xmlns:a16="http://schemas.microsoft.com/office/drawing/2014/main" id="{20872229-1520-46C3-B32D-C8FC2ABB7C6B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777;p47">
              <a:extLst>
                <a:ext uri="{FF2B5EF4-FFF2-40B4-BE49-F238E27FC236}">
                  <a16:creationId xmlns:a16="http://schemas.microsoft.com/office/drawing/2014/main" id="{9BF69506-471C-4FC9-9DE8-EEAFDBA40180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407;p15">
            <a:extLst>
              <a:ext uri="{FF2B5EF4-FFF2-40B4-BE49-F238E27FC236}">
                <a16:creationId xmlns:a16="http://schemas.microsoft.com/office/drawing/2014/main" id="{FF250879-62A1-3FE2-721B-B834C614A7A8}"/>
              </a:ext>
            </a:extLst>
          </p:cNvPr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19559651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676F8-C444-463C-85E0-1A622FE5E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Hộp Văn bản 1">
            <a:extLst>
              <a:ext uri="{FF2B5EF4-FFF2-40B4-BE49-F238E27FC236}">
                <a16:creationId xmlns:a16="http://schemas.microsoft.com/office/drawing/2014/main" id="{B823107A-413B-42F6-AFAB-34C233F406F6}"/>
              </a:ext>
            </a:extLst>
          </p:cNvPr>
          <p:cNvSpPr txBox="1"/>
          <p:nvPr/>
        </p:nvSpPr>
        <p:spPr>
          <a:xfrm>
            <a:off x="3273287" y="4701773"/>
            <a:ext cx="25974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Giao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diện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chính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trang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chủ</a:t>
            </a:r>
            <a:endParaRPr lang="vi-VN" sz="1600" dirty="0">
              <a:solidFill>
                <a:srgbClr val="007BB9"/>
              </a:solidFill>
              <a:latin typeface="Bahnschrift SemiBold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4DFBC-8B29-02B4-4547-61FFEB18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173162"/>
            <a:ext cx="5756275" cy="27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087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6E33776-3F55-8D0F-3B2C-258B11670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839A7C7-1DB0-E0FF-9735-1ABAF5531954}"/>
              </a:ext>
            </a:extLst>
          </p:cNvPr>
          <p:cNvSpPr txBox="1"/>
          <p:nvPr/>
        </p:nvSpPr>
        <p:spPr>
          <a:xfrm>
            <a:off x="3551094" y="4635644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sản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phẩm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71324F-1A21-708B-083D-4CA8BDBD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195705"/>
            <a:ext cx="5756275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9289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DBB9F-B3F9-44E5-848F-1B51D6C8F6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122EC67E-62C5-4711-935A-855343C872FB}"/>
              </a:ext>
            </a:extLst>
          </p:cNvPr>
          <p:cNvSpPr txBox="1"/>
          <p:nvPr/>
        </p:nvSpPr>
        <p:spPr>
          <a:xfrm>
            <a:off x="3485322" y="4636750"/>
            <a:ext cx="21733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Giao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diện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đánh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giá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sản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phẩm</a:t>
            </a:r>
            <a:endParaRPr lang="vi-VN" sz="1600" dirty="0">
              <a:solidFill>
                <a:srgbClr val="007BB9"/>
              </a:solidFill>
              <a:latin typeface="Bahnschrift SemiBold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6114C-3F78-29F5-4DBD-853C808B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2057717"/>
            <a:ext cx="5756275" cy="10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4975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15572-39A0-45B2-A48E-EB19F08053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3D962D9F-7EF5-439E-AAFE-80330E70507D}"/>
              </a:ext>
            </a:extLst>
          </p:cNvPr>
          <p:cNvSpPr txBox="1"/>
          <p:nvPr/>
        </p:nvSpPr>
        <p:spPr>
          <a:xfrm>
            <a:off x="3122212" y="4467473"/>
            <a:ext cx="28995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Giao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diện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sản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phẩm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liên</a:t>
            </a:r>
            <a:r>
              <a:rPr lang="en-US" sz="1600" b="1" dirty="0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7BB9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quan</a:t>
            </a:r>
            <a:endParaRPr lang="vi-VN" sz="1600" dirty="0">
              <a:solidFill>
                <a:srgbClr val="007BB9"/>
              </a:solidFill>
              <a:latin typeface="Bahnschrift SemiBold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4332DF-D36C-C8AC-FD46-C99CF981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552257"/>
            <a:ext cx="5756275" cy="20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0579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D5633-C884-4B96-B297-062F0A975B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F097F93-AD19-D894-674A-294F0F348218}"/>
              </a:ext>
            </a:extLst>
          </p:cNvPr>
          <p:cNvSpPr txBox="1"/>
          <p:nvPr/>
        </p:nvSpPr>
        <p:spPr>
          <a:xfrm>
            <a:off x="3531610" y="4635644"/>
            <a:ext cx="31003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giỏ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hàng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6C56E-0439-0EDF-D362-EE3601B6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239520"/>
            <a:ext cx="5756275" cy="26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076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89915-5D24-403E-A084-C0F170DC6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8728A28-502C-4DCD-BBE0-5CAFED6AB1C9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đăng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nhập</a:t>
            </a:r>
            <a:r>
              <a:rPr lang="vi-VN" dirty="0">
                <a:latin typeface="Bahnschrift SemiBold Condensed"/>
              </a:rPr>
              <a:t>​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E54C6-9213-F1A9-F764-BD5FC477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168717"/>
            <a:ext cx="5756275" cy="28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51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19926-3627-93B4-8812-A136CF11D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35312C-4BC9-BCA7-1773-2C7175A9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277937"/>
            <a:ext cx="5756275" cy="2587625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A5EDE586-2C5F-4FF0-1C05-4E372CBD9491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đặt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hàng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3206647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FE874-2664-FFC7-D8C1-6E47FEFC2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7799B7-AA36-DB82-7785-F9E56AF3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031240"/>
            <a:ext cx="5756275" cy="3081020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3893A5FE-DE70-1042-3D84-765FBF703D5F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tràng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chủ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của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admin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277231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371447" y="724174"/>
            <a:ext cx="1156816" cy="382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Bahnschrift SemiBold Condensed" panose="020B0502040204020203" pitchFamily="34" charset="0"/>
              </a:rPr>
              <a:t>NỘI DUNG</a:t>
            </a:r>
            <a:endParaRPr sz="2800">
              <a:latin typeface="Bahnschrift SemiBold Condensed" panose="020B0502040204020203" pitchFamily="34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F8210C9C-ABCB-4330-B237-C4215C5E2F41}"/>
              </a:ext>
            </a:extLst>
          </p:cNvPr>
          <p:cNvGrpSpPr/>
          <p:nvPr/>
        </p:nvGrpSpPr>
        <p:grpSpPr>
          <a:xfrm>
            <a:off x="1317045" y="1185354"/>
            <a:ext cx="3214031" cy="2695206"/>
            <a:chOff x="4806253" y="1988840"/>
            <a:chExt cx="4285374" cy="3593606"/>
          </a:xfrm>
        </p:grpSpPr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E8A17BB0-A716-4EB0-9A52-53EC805A733B}"/>
                </a:ext>
              </a:extLst>
            </p:cNvPr>
            <p:cNvSpPr/>
            <p:nvPr/>
          </p:nvSpPr>
          <p:spPr>
            <a:xfrm>
              <a:off x="4806253" y="2982218"/>
              <a:ext cx="613472" cy="613472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b="1">
                  <a:latin typeface="Bahnschrift SemiBold Condensed" panose="020B0502040204020203" pitchFamily="34" charset="0"/>
                </a:rPr>
                <a:t>2</a:t>
              </a:r>
              <a:endParaRPr sz="2400" b="1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AF6154B6-8B58-4441-BD82-0E8893DD1EA4}"/>
                </a:ext>
              </a:extLst>
            </p:cNvPr>
            <p:cNvSpPr/>
            <p:nvPr/>
          </p:nvSpPr>
          <p:spPr>
            <a:xfrm>
              <a:off x="4806253" y="3975596"/>
              <a:ext cx="613472" cy="61347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b="1">
                  <a:latin typeface="Bahnschrift SemiBold Condensed" panose="020B0502040204020203" pitchFamily="34" charset="0"/>
                </a:rPr>
                <a:t>3</a:t>
              </a:r>
              <a:endParaRPr sz="2400" b="1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3" name="Oval 17">
              <a:extLst>
                <a:ext uri="{FF2B5EF4-FFF2-40B4-BE49-F238E27FC236}">
                  <a16:creationId xmlns:a16="http://schemas.microsoft.com/office/drawing/2014/main" id="{D33EC7DA-196F-497D-B538-20E8A5EA91D8}"/>
                </a:ext>
              </a:extLst>
            </p:cNvPr>
            <p:cNvSpPr/>
            <p:nvPr/>
          </p:nvSpPr>
          <p:spPr>
            <a:xfrm>
              <a:off x="4806253" y="4968974"/>
              <a:ext cx="613472" cy="613472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b="1">
                  <a:latin typeface="Bahnschrift SemiBold Condensed" panose="020B0502040204020203" pitchFamily="34" charset="0"/>
                </a:rPr>
                <a:t>4</a:t>
              </a:r>
              <a:endParaRPr sz="2400" b="1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4" name="Oval 25">
              <a:extLst>
                <a:ext uri="{FF2B5EF4-FFF2-40B4-BE49-F238E27FC236}">
                  <a16:creationId xmlns:a16="http://schemas.microsoft.com/office/drawing/2014/main" id="{7A7BEF31-BFB2-41F5-9C95-E0F376FFFD2E}"/>
                </a:ext>
              </a:extLst>
            </p:cNvPr>
            <p:cNvSpPr/>
            <p:nvPr/>
          </p:nvSpPr>
          <p:spPr>
            <a:xfrm>
              <a:off x="4806253" y="1988840"/>
              <a:ext cx="613472" cy="61347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400" b="1">
                  <a:latin typeface="Bahnschrift SemiBold Condensed" panose="020B0502040204020203" pitchFamily="34" charset="0"/>
                </a:rPr>
                <a:t>1</a:t>
              </a:r>
              <a:endParaRPr sz="2400" b="1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3CE62916-378A-4CA1-A918-0F2160C8753F}"/>
                </a:ext>
              </a:extLst>
            </p:cNvPr>
            <p:cNvSpPr txBox="1"/>
            <p:nvPr/>
          </p:nvSpPr>
          <p:spPr>
            <a:xfrm>
              <a:off x="5551466" y="1992739"/>
              <a:ext cx="3506479" cy="46712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KHẢO SÁT BÀI TOÁN </a:t>
              </a:r>
            </a:p>
          </p:txBody>
        </p:sp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7E961D23-2F05-4D08-B122-5991332F4305}"/>
                </a:ext>
              </a:extLst>
            </p:cNvPr>
            <p:cNvSpPr txBox="1"/>
            <p:nvPr/>
          </p:nvSpPr>
          <p:spPr>
            <a:xfrm>
              <a:off x="5585148" y="3171417"/>
              <a:ext cx="3506479" cy="20338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cap="all" dirty="0">
                  <a:solidFill>
                    <a:schemeClr val="accent2"/>
                  </a:solidFill>
                  <a:latin typeface="Bahnschrift SemiBold Condensed" panose="020B0502040204020203" pitchFamily="34" charset="0"/>
                </a:rPr>
                <a:t>ĐẶC TẢ BÀI TOÁN</a:t>
              </a:r>
              <a:endParaRPr lang="zh-CN" altLang="en-US" sz="2400" b="1" cap="all" dirty="0">
                <a:solidFill>
                  <a:schemeClr val="accent2"/>
                </a:solidFill>
                <a:latin typeface="Bahnschrift SemiBold Condensed" panose="020B0502040204020203" pitchFamily="34" charset="0"/>
              </a:endParaRPr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3DA2CD6B-1509-4D14-BAA7-4CC7B461A979}"/>
                </a:ext>
              </a:extLst>
            </p:cNvPr>
            <p:cNvSpPr txBox="1"/>
            <p:nvPr/>
          </p:nvSpPr>
          <p:spPr>
            <a:xfrm>
              <a:off x="5585148" y="5119096"/>
              <a:ext cx="3506479" cy="15661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Kết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luận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và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</a:p>
            <a:p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hướng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nghiên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cứu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phát</a:t>
              </a:r>
              <a:r>
                <a:rPr lang="en-US" altLang="zh-CN" sz="2400" b="1" cap="all" dirty="0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en-US" altLang="zh-CN" sz="2400" b="1" cap="all" dirty="0" err="1">
                  <a:solidFill>
                    <a:schemeClr val="accent1"/>
                  </a:solidFill>
                  <a:latin typeface="Bahnschrift SemiBold Condensed" panose="020B0502040204020203" pitchFamily="34" charset="0"/>
                </a:rPr>
                <a:t>triển</a:t>
              </a:r>
              <a:endParaRPr lang="zh-CN" altLang="en-US" sz="2400" b="1" cap="all" dirty="0">
                <a:solidFill>
                  <a:schemeClr val="accent1"/>
                </a:solidFill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51" name="TextBox 46">
            <a:extLst>
              <a:ext uri="{FF2B5EF4-FFF2-40B4-BE49-F238E27FC236}">
                <a16:creationId xmlns:a16="http://schemas.microsoft.com/office/drawing/2014/main" id="{93C1415D-DD9A-0E46-0B46-876B1880B79A}"/>
              </a:ext>
            </a:extLst>
          </p:cNvPr>
          <p:cNvSpPr txBox="1"/>
          <p:nvPr/>
        </p:nvSpPr>
        <p:spPr>
          <a:xfrm>
            <a:off x="1875955" y="2819790"/>
            <a:ext cx="2629860" cy="152542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en-US" altLang="zh-CN" sz="2400" b="1" cap="all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GIAO DIỆN</a:t>
            </a:r>
            <a:endParaRPr lang="zh-CN" altLang="en-US" sz="2400" b="1" cap="all" dirty="0">
              <a:solidFill>
                <a:schemeClr val="accent2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0029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84E90-F8D6-C287-EA7C-510530CDD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7E035BB-7084-0E34-7DA1-16E0AF04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170305"/>
            <a:ext cx="5756275" cy="2802890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A73B3A94-B6D8-535B-3817-482730B73004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thống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kê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834683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D9CF9-2F9A-22FA-36ED-E5DCD8934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62EFC7-EF72-27E9-4302-32ABEE03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18" y="1449304"/>
            <a:ext cx="5756275" cy="2785110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1A66E278-8ED6-0EDF-7C46-2E7975322213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quản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lý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sản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phẩm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9715594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1B12B-8DD6-5EE7-6F49-DA4E4F3E9A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7954F-A919-9B7E-BCBE-33AB52C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176337"/>
            <a:ext cx="5756275" cy="2790825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4556C3CE-D9D6-F5CB-B6EA-D3F0E6BCF094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quản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lý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người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dùng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3874242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83376-5DA5-9BCD-81A1-BB98336CD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DA8F7-9492-8158-6AA2-50490527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207770"/>
            <a:ext cx="5756275" cy="2727960"/>
          </a:xfrm>
          <a:prstGeom prst="rect">
            <a:avLst/>
          </a:prstGeom>
        </p:spPr>
      </p:pic>
      <p:sp>
        <p:nvSpPr>
          <p:cNvPr id="5" name="Hộp Văn bản 5">
            <a:extLst>
              <a:ext uri="{FF2B5EF4-FFF2-40B4-BE49-F238E27FC236}">
                <a16:creationId xmlns:a16="http://schemas.microsoft.com/office/drawing/2014/main" id="{13342FA7-9D8B-3226-71B0-19B125D9191F}"/>
              </a:ext>
            </a:extLst>
          </p:cNvPr>
          <p:cNvSpPr txBox="1"/>
          <p:nvPr/>
        </p:nvSpPr>
        <p:spPr>
          <a:xfrm>
            <a:off x="3427607" y="4636750"/>
            <a:ext cx="3503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Giao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diện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 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quản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lý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đơn</a:t>
            </a:r>
            <a:r>
              <a:rPr lang="en-US" b="1" dirty="0">
                <a:solidFill>
                  <a:srgbClr val="007BB9"/>
                </a:solidFill>
                <a:latin typeface="Bahnschrift SemiBold Condensed"/>
              </a:rPr>
              <a:t> </a:t>
            </a:r>
            <a:r>
              <a:rPr lang="en-US" b="1" dirty="0" err="1">
                <a:solidFill>
                  <a:srgbClr val="007BB9"/>
                </a:solidFill>
                <a:latin typeface="Bahnschrift SemiBold Condensed"/>
              </a:rPr>
              <a:t>hàng</a:t>
            </a:r>
            <a:endParaRPr lang="en-US" b="1" dirty="0">
              <a:solidFill>
                <a:srgbClr val="007BB9"/>
              </a:solidFill>
              <a:latin typeface="Bahnschrift Semi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2156707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5;p15">
            <a:extLst>
              <a:ext uri="{FF2B5EF4-FFF2-40B4-BE49-F238E27FC236}">
                <a16:creationId xmlns:a16="http://schemas.microsoft.com/office/drawing/2014/main" id="{AA36C507-4F56-4445-B559-F47C1EA9EF25}"/>
              </a:ext>
            </a:extLst>
          </p:cNvPr>
          <p:cNvSpPr txBox="1">
            <a:spLocks/>
          </p:cNvSpPr>
          <p:nvPr/>
        </p:nvSpPr>
        <p:spPr>
          <a:xfrm>
            <a:off x="958514" y="1749415"/>
            <a:ext cx="63932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dirty="0">
                <a:latin typeface="Bahnschrift SemiBold Condensed" panose="020B0502040204020203" pitchFamily="34" charset="0"/>
              </a:rPr>
              <a:t>KẾT LUẬN VÀ HƯỚNG PHÁT TRIỂN</a:t>
            </a:r>
          </a:p>
        </p:txBody>
      </p:sp>
      <p:grpSp>
        <p:nvGrpSpPr>
          <p:cNvPr id="6" name="Google Shape;3159;p47">
            <a:extLst>
              <a:ext uri="{FF2B5EF4-FFF2-40B4-BE49-F238E27FC236}">
                <a16:creationId xmlns:a16="http://schemas.microsoft.com/office/drawing/2014/main" id="{FD51543B-314D-4C01-87A8-F36941783D72}"/>
              </a:ext>
            </a:extLst>
          </p:cNvPr>
          <p:cNvGrpSpPr/>
          <p:nvPr/>
        </p:nvGrpSpPr>
        <p:grpSpPr>
          <a:xfrm>
            <a:off x="6013288" y="1524000"/>
            <a:ext cx="3130712" cy="3246204"/>
            <a:chOff x="2152775" y="305709"/>
            <a:chExt cx="4264823" cy="4762415"/>
          </a:xfrm>
        </p:grpSpPr>
        <p:grpSp>
          <p:nvGrpSpPr>
            <p:cNvPr id="7" name="Google Shape;3160;p47">
              <a:extLst>
                <a:ext uri="{FF2B5EF4-FFF2-40B4-BE49-F238E27FC236}">
                  <a16:creationId xmlns:a16="http://schemas.microsoft.com/office/drawing/2014/main" id="{5A10FD53-F08F-4FA0-890B-2D9452FF9A5B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510" name="Google Shape;3161;p47">
                <a:extLst>
                  <a:ext uri="{FF2B5EF4-FFF2-40B4-BE49-F238E27FC236}">
                    <a16:creationId xmlns:a16="http://schemas.microsoft.com/office/drawing/2014/main" id="{FB473ADB-5758-40B4-8702-C06971910186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3162;p47">
                <a:extLst>
                  <a:ext uri="{FF2B5EF4-FFF2-40B4-BE49-F238E27FC236}">
                    <a16:creationId xmlns:a16="http://schemas.microsoft.com/office/drawing/2014/main" id="{2AC5D1BA-3FDC-412E-BA61-E3032E5AA085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163;p47">
                <a:extLst>
                  <a:ext uri="{FF2B5EF4-FFF2-40B4-BE49-F238E27FC236}">
                    <a16:creationId xmlns:a16="http://schemas.microsoft.com/office/drawing/2014/main" id="{3F2BBDFD-AE0D-44D3-933F-E73C85083133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164;p47">
                <a:extLst>
                  <a:ext uri="{FF2B5EF4-FFF2-40B4-BE49-F238E27FC236}">
                    <a16:creationId xmlns:a16="http://schemas.microsoft.com/office/drawing/2014/main" id="{B2BDBDDF-ADF1-4963-A2B7-73D40C31FF5D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165;p47">
                <a:extLst>
                  <a:ext uri="{FF2B5EF4-FFF2-40B4-BE49-F238E27FC236}">
                    <a16:creationId xmlns:a16="http://schemas.microsoft.com/office/drawing/2014/main" id="{B7CC94D3-2A6D-46E2-A5B5-781A8098CC03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166;p47">
                <a:extLst>
                  <a:ext uri="{FF2B5EF4-FFF2-40B4-BE49-F238E27FC236}">
                    <a16:creationId xmlns:a16="http://schemas.microsoft.com/office/drawing/2014/main" id="{E899338F-9811-4FB1-9B07-AF4F85E72680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167;p47">
                <a:extLst>
                  <a:ext uri="{FF2B5EF4-FFF2-40B4-BE49-F238E27FC236}">
                    <a16:creationId xmlns:a16="http://schemas.microsoft.com/office/drawing/2014/main" id="{7F2AEE9C-D9E2-451B-BBC4-A611E681E99A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168;p47">
                <a:extLst>
                  <a:ext uri="{FF2B5EF4-FFF2-40B4-BE49-F238E27FC236}">
                    <a16:creationId xmlns:a16="http://schemas.microsoft.com/office/drawing/2014/main" id="{603A781A-24B1-410B-AB68-6489F72F9A2E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169;p47">
                <a:extLst>
                  <a:ext uri="{FF2B5EF4-FFF2-40B4-BE49-F238E27FC236}">
                    <a16:creationId xmlns:a16="http://schemas.microsoft.com/office/drawing/2014/main" id="{A2C59024-2127-4BF8-824C-BB7A58B1E012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170;p47">
                <a:extLst>
                  <a:ext uri="{FF2B5EF4-FFF2-40B4-BE49-F238E27FC236}">
                    <a16:creationId xmlns:a16="http://schemas.microsoft.com/office/drawing/2014/main" id="{3DFEA64A-B8C5-49A8-9C15-B44C1964C946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171;p47">
                <a:extLst>
                  <a:ext uri="{FF2B5EF4-FFF2-40B4-BE49-F238E27FC236}">
                    <a16:creationId xmlns:a16="http://schemas.microsoft.com/office/drawing/2014/main" id="{433077C8-A4A1-48A2-92AC-8A140E0380B9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172;p47">
                <a:extLst>
                  <a:ext uri="{FF2B5EF4-FFF2-40B4-BE49-F238E27FC236}">
                    <a16:creationId xmlns:a16="http://schemas.microsoft.com/office/drawing/2014/main" id="{440EFC83-0148-46FB-A066-2887B9CF6425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173;p47">
                <a:extLst>
                  <a:ext uri="{FF2B5EF4-FFF2-40B4-BE49-F238E27FC236}">
                    <a16:creationId xmlns:a16="http://schemas.microsoft.com/office/drawing/2014/main" id="{A3299C1B-5F26-4BDB-8B2E-131AD51CB0EF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174;p47">
                <a:extLst>
                  <a:ext uri="{FF2B5EF4-FFF2-40B4-BE49-F238E27FC236}">
                    <a16:creationId xmlns:a16="http://schemas.microsoft.com/office/drawing/2014/main" id="{80D2FE04-7D32-4083-8C16-7E742749888C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175;p47">
                <a:extLst>
                  <a:ext uri="{FF2B5EF4-FFF2-40B4-BE49-F238E27FC236}">
                    <a16:creationId xmlns:a16="http://schemas.microsoft.com/office/drawing/2014/main" id="{AFF148BB-B93D-494D-B111-4AD493ABD81E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176;p47">
                <a:extLst>
                  <a:ext uri="{FF2B5EF4-FFF2-40B4-BE49-F238E27FC236}">
                    <a16:creationId xmlns:a16="http://schemas.microsoft.com/office/drawing/2014/main" id="{FEF6A40C-DC3D-49C0-8E0F-192FD9E06109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177;p47">
                <a:extLst>
                  <a:ext uri="{FF2B5EF4-FFF2-40B4-BE49-F238E27FC236}">
                    <a16:creationId xmlns:a16="http://schemas.microsoft.com/office/drawing/2014/main" id="{2968FCEB-3310-4D7A-AD84-E48F5B6E11B6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178;p47">
              <a:extLst>
                <a:ext uri="{FF2B5EF4-FFF2-40B4-BE49-F238E27FC236}">
                  <a16:creationId xmlns:a16="http://schemas.microsoft.com/office/drawing/2014/main" id="{85B157E1-87E6-48AE-9E1C-791FE6B65EBA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494" name="Google Shape;3179;p47">
                <a:extLst>
                  <a:ext uri="{FF2B5EF4-FFF2-40B4-BE49-F238E27FC236}">
                    <a16:creationId xmlns:a16="http://schemas.microsoft.com/office/drawing/2014/main" id="{7A7EEFCD-AA57-4FC4-9AA6-56ED04C5BB2B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3180;p47">
                <a:extLst>
                  <a:ext uri="{FF2B5EF4-FFF2-40B4-BE49-F238E27FC236}">
                    <a16:creationId xmlns:a16="http://schemas.microsoft.com/office/drawing/2014/main" id="{85B97C97-CF94-43BF-A921-B6DA3272823C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181;p47">
                <a:extLst>
                  <a:ext uri="{FF2B5EF4-FFF2-40B4-BE49-F238E27FC236}">
                    <a16:creationId xmlns:a16="http://schemas.microsoft.com/office/drawing/2014/main" id="{A4885DD5-C8E4-4E1F-8F15-135AAA94F541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182;p47">
                <a:extLst>
                  <a:ext uri="{FF2B5EF4-FFF2-40B4-BE49-F238E27FC236}">
                    <a16:creationId xmlns:a16="http://schemas.microsoft.com/office/drawing/2014/main" id="{D93DFC09-45D4-45FC-8726-6A5EF892FA06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183;p47">
                <a:extLst>
                  <a:ext uri="{FF2B5EF4-FFF2-40B4-BE49-F238E27FC236}">
                    <a16:creationId xmlns:a16="http://schemas.microsoft.com/office/drawing/2014/main" id="{39C84270-F795-492C-9E4B-680538081ECE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184;p47">
                <a:extLst>
                  <a:ext uri="{FF2B5EF4-FFF2-40B4-BE49-F238E27FC236}">
                    <a16:creationId xmlns:a16="http://schemas.microsoft.com/office/drawing/2014/main" id="{E40AF49A-246A-47C5-96AA-28820D157DE9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185;p47">
                <a:extLst>
                  <a:ext uri="{FF2B5EF4-FFF2-40B4-BE49-F238E27FC236}">
                    <a16:creationId xmlns:a16="http://schemas.microsoft.com/office/drawing/2014/main" id="{43D345C6-3ADD-49DB-9F59-E7FF7495C9C0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186;p47">
                <a:extLst>
                  <a:ext uri="{FF2B5EF4-FFF2-40B4-BE49-F238E27FC236}">
                    <a16:creationId xmlns:a16="http://schemas.microsoft.com/office/drawing/2014/main" id="{2CA1B747-7C08-489A-AA44-1034D972D2B6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187;p47">
                <a:extLst>
                  <a:ext uri="{FF2B5EF4-FFF2-40B4-BE49-F238E27FC236}">
                    <a16:creationId xmlns:a16="http://schemas.microsoft.com/office/drawing/2014/main" id="{98C323A6-BE2A-4DC1-BAD6-CAD04C076064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188;p47">
                <a:extLst>
                  <a:ext uri="{FF2B5EF4-FFF2-40B4-BE49-F238E27FC236}">
                    <a16:creationId xmlns:a16="http://schemas.microsoft.com/office/drawing/2014/main" id="{B194407C-3B37-422D-B6CE-03BB254D64D9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189;p47">
                <a:extLst>
                  <a:ext uri="{FF2B5EF4-FFF2-40B4-BE49-F238E27FC236}">
                    <a16:creationId xmlns:a16="http://schemas.microsoft.com/office/drawing/2014/main" id="{8C1B8E57-A1AE-4682-A174-E475C22FBD15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190;p47">
                <a:extLst>
                  <a:ext uri="{FF2B5EF4-FFF2-40B4-BE49-F238E27FC236}">
                    <a16:creationId xmlns:a16="http://schemas.microsoft.com/office/drawing/2014/main" id="{F48F39FC-2EAA-4D63-80E2-BE40D4A6AF6C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191;p47">
                <a:extLst>
                  <a:ext uri="{FF2B5EF4-FFF2-40B4-BE49-F238E27FC236}">
                    <a16:creationId xmlns:a16="http://schemas.microsoft.com/office/drawing/2014/main" id="{F8B67126-21E1-477C-ABD2-09D44E797C68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192;p47">
                <a:extLst>
                  <a:ext uri="{FF2B5EF4-FFF2-40B4-BE49-F238E27FC236}">
                    <a16:creationId xmlns:a16="http://schemas.microsoft.com/office/drawing/2014/main" id="{AE05098F-75E8-4522-8483-3B10918592AC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193;p47">
                <a:extLst>
                  <a:ext uri="{FF2B5EF4-FFF2-40B4-BE49-F238E27FC236}">
                    <a16:creationId xmlns:a16="http://schemas.microsoft.com/office/drawing/2014/main" id="{301BDE91-E4FE-4138-AA12-58074138AAE0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194;p47">
                <a:extLst>
                  <a:ext uri="{FF2B5EF4-FFF2-40B4-BE49-F238E27FC236}">
                    <a16:creationId xmlns:a16="http://schemas.microsoft.com/office/drawing/2014/main" id="{4DD2FFCD-B406-4208-AAF3-FDADA88C1773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195;p47">
              <a:extLst>
                <a:ext uri="{FF2B5EF4-FFF2-40B4-BE49-F238E27FC236}">
                  <a16:creationId xmlns:a16="http://schemas.microsoft.com/office/drawing/2014/main" id="{E6CEF343-9ED8-4A4A-87EB-C077CB8F98F7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478" name="Google Shape;3196;p47">
                <a:extLst>
                  <a:ext uri="{FF2B5EF4-FFF2-40B4-BE49-F238E27FC236}">
                    <a16:creationId xmlns:a16="http://schemas.microsoft.com/office/drawing/2014/main" id="{CAA84038-8C85-4FDB-8A9F-F7D768AC9A02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3197;p47">
                <a:extLst>
                  <a:ext uri="{FF2B5EF4-FFF2-40B4-BE49-F238E27FC236}">
                    <a16:creationId xmlns:a16="http://schemas.microsoft.com/office/drawing/2014/main" id="{EB10EB74-4545-4850-8777-6CEB2A907A73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198;p47">
                <a:extLst>
                  <a:ext uri="{FF2B5EF4-FFF2-40B4-BE49-F238E27FC236}">
                    <a16:creationId xmlns:a16="http://schemas.microsoft.com/office/drawing/2014/main" id="{2DDE1AAA-174D-41D3-A12E-3BAAD72F718B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199;p47">
                <a:extLst>
                  <a:ext uri="{FF2B5EF4-FFF2-40B4-BE49-F238E27FC236}">
                    <a16:creationId xmlns:a16="http://schemas.microsoft.com/office/drawing/2014/main" id="{553567AE-B776-4CEA-ACAF-B8D03C791C3D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200;p47">
                <a:extLst>
                  <a:ext uri="{FF2B5EF4-FFF2-40B4-BE49-F238E27FC236}">
                    <a16:creationId xmlns:a16="http://schemas.microsoft.com/office/drawing/2014/main" id="{D2FEBD82-67FF-40A4-AB07-6F81C4D3BD95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201;p47">
                <a:extLst>
                  <a:ext uri="{FF2B5EF4-FFF2-40B4-BE49-F238E27FC236}">
                    <a16:creationId xmlns:a16="http://schemas.microsoft.com/office/drawing/2014/main" id="{6B3E8843-CCF2-4BFE-8977-712910BEE0C8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202;p47">
                <a:extLst>
                  <a:ext uri="{FF2B5EF4-FFF2-40B4-BE49-F238E27FC236}">
                    <a16:creationId xmlns:a16="http://schemas.microsoft.com/office/drawing/2014/main" id="{E8531429-2E12-4275-9A67-979A0F78C8D9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203;p47">
                <a:extLst>
                  <a:ext uri="{FF2B5EF4-FFF2-40B4-BE49-F238E27FC236}">
                    <a16:creationId xmlns:a16="http://schemas.microsoft.com/office/drawing/2014/main" id="{6E414715-2CD4-4A1A-8BB4-12117A5EABD6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204;p47">
                <a:extLst>
                  <a:ext uri="{FF2B5EF4-FFF2-40B4-BE49-F238E27FC236}">
                    <a16:creationId xmlns:a16="http://schemas.microsoft.com/office/drawing/2014/main" id="{80205304-1123-47EE-BC51-81A178314E07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205;p47">
                <a:extLst>
                  <a:ext uri="{FF2B5EF4-FFF2-40B4-BE49-F238E27FC236}">
                    <a16:creationId xmlns:a16="http://schemas.microsoft.com/office/drawing/2014/main" id="{6169E6C9-8F17-40FF-B247-EA822ED98CBA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206;p47">
                <a:extLst>
                  <a:ext uri="{FF2B5EF4-FFF2-40B4-BE49-F238E27FC236}">
                    <a16:creationId xmlns:a16="http://schemas.microsoft.com/office/drawing/2014/main" id="{75783C50-020F-418A-A44F-A8305069DC71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207;p47">
                <a:extLst>
                  <a:ext uri="{FF2B5EF4-FFF2-40B4-BE49-F238E27FC236}">
                    <a16:creationId xmlns:a16="http://schemas.microsoft.com/office/drawing/2014/main" id="{B20A051C-D203-4143-9575-FA86AA89337A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208;p47">
                <a:extLst>
                  <a:ext uri="{FF2B5EF4-FFF2-40B4-BE49-F238E27FC236}">
                    <a16:creationId xmlns:a16="http://schemas.microsoft.com/office/drawing/2014/main" id="{DDBB2A32-40FF-4B34-AB3F-9D38846DECB0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209;p47">
                <a:extLst>
                  <a:ext uri="{FF2B5EF4-FFF2-40B4-BE49-F238E27FC236}">
                    <a16:creationId xmlns:a16="http://schemas.microsoft.com/office/drawing/2014/main" id="{C1B324F2-6748-49E1-BABB-5D2A9D5A0BF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210;p47">
                <a:extLst>
                  <a:ext uri="{FF2B5EF4-FFF2-40B4-BE49-F238E27FC236}">
                    <a16:creationId xmlns:a16="http://schemas.microsoft.com/office/drawing/2014/main" id="{E1D2B233-15FA-44A3-AAD8-A770B6D1DDE3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211;p47">
                <a:extLst>
                  <a:ext uri="{FF2B5EF4-FFF2-40B4-BE49-F238E27FC236}">
                    <a16:creationId xmlns:a16="http://schemas.microsoft.com/office/drawing/2014/main" id="{2AB7B327-6A34-4F50-B8CC-9060AC610331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12;p47">
              <a:extLst>
                <a:ext uri="{FF2B5EF4-FFF2-40B4-BE49-F238E27FC236}">
                  <a16:creationId xmlns:a16="http://schemas.microsoft.com/office/drawing/2014/main" id="{71718107-468C-4B8A-BB2B-695DFBFD4C0E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462" name="Google Shape;3213;p47">
                <a:extLst>
                  <a:ext uri="{FF2B5EF4-FFF2-40B4-BE49-F238E27FC236}">
                    <a16:creationId xmlns:a16="http://schemas.microsoft.com/office/drawing/2014/main" id="{C5E78782-96F4-42D3-9420-DD1B4498D690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3214;p47">
                <a:extLst>
                  <a:ext uri="{FF2B5EF4-FFF2-40B4-BE49-F238E27FC236}">
                    <a16:creationId xmlns:a16="http://schemas.microsoft.com/office/drawing/2014/main" id="{02F01E33-D03A-4AB3-B48E-0E988E8DA869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215;p47">
                <a:extLst>
                  <a:ext uri="{FF2B5EF4-FFF2-40B4-BE49-F238E27FC236}">
                    <a16:creationId xmlns:a16="http://schemas.microsoft.com/office/drawing/2014/main" id="{BC90F51F-19F6-40BA-8B53-8B797053A649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216;p47">
                <a:extLst>
                  <a:ext uri="{FF2B5EF4-FFF2-40B4-BE49-F238E27FC236}">
                    <a16:creationId xmlns:a16="http://schemas.microsoft.com/office/drawing/2014/main" id="{0B1A69FA-E38C-4D55-803F-7429E3C34E3D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217;p47">
                <a:extLst>
                  <a:ext uri="{FF2B5EF4-FFF2-40B4-BE49-F238E27FC236}">
                    <a16:creationId xmlns:a16="http://schemas.microsoft.com/office/drawing/2014/main" id="{1A64FFD5-9011-4DC8-BD8A-8B963C9C2678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218;p47">
                <a:extLst>
                  <a:ext uri="{FF2B5EF4-FFF2-40B4-BE49-F238E27FC236}">
                    <a16:creationId xmlns:a16="http://schemas.microsoft.com/office/drawing/2014/main" id="{479E561F-5601-4795-AC2A-114BE78F0296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219;p47">
                <a:extLst>
                  <a:ext uri="{FF2B5EF4-FFF2-40B4-BE49-F238E27FC236}">
                    <a16:creationId xmlns:a16="http://schemas.microsoft.com/office/drawing/2014/main" id="{B348CB3D-1510-482A-9431-DDB502713954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220;p47">
                <a:extLst>
                  <a:ext uri="{FF2B5EF4-FFF2-40B4-BE49-F238E27FC236}">
                    <a16:creationId xmlns:a16="http://schemas.microsoft.com/office/drawing/2014/main" id="{EDEE720F-78A3-418E-A752-43A1B61A093A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221;p47">
                <a:extLst>
                  <a:ext uri="{FF2B5EF4-FFF2-40B4-BE49-F238E27FC236}">
                    <a16:creationId xmlns:a16="http://schemas.microsoft.com/office/drawing/2014/main" id="{2E6D4708-F74E-42F4-A264-CDA78A5FCBB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222;p47">
                <a:extLst>
                  <a:ext uri="{FF2B5EF4-FFF2-40B4-BE49-F238E27FC236}">
                    <a16:creationId xmlns:a16="http://schemas.microsoft.com/office/drawing/2014/main" id="{D61A9A53-68C0-4F73-8C17-21468948D0DF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223;p47">
                <a:extLst>
                  <a:ext uri="{FF2B5EF4-FFF2-40B4-BE49-F238E27FC236}">
                    <a16:creationId xmlns:a16="http://schemas.microsoft.com/office/drawing/2014/main" id="{D2558AF0-B69E-4EE7-BA4B-8DB0927A545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224;p47">
                <a:extLst>
                  <a:ext uri="{FF2B5EF4-FFF2-40B4-BE49-F238E27FC236}">
                    <a16:creationId xmlns:a16="http://schemas.microsoft.com/office/drawing/2014/main" id="{BCF70299-D7F8-4EA9-A6ED-4C1BD120422A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225;p47">
                <a:extLst>
                  <a:ext uri="{FF2B5EF4-FFF2-40B4-BE49-F238E27FC236}">
                    <a16:creationId xmlns:a16="http://schemas.microsoft.com/office/drawing/2014/main" id="{49B98A10-F357-4E77-A37E-CE6393D76CA5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226;p47">
                <a:extLst>
                  <a:ext uri="{FF2B5EF4-FFF2-40B4-BE49-F238E27FC236}">
                    <a16:creationId xmlns:a16="http://schemas.microsoft.com/office/drawing/2014/main" id="{7F7015D6-2488-4FED-A1C3-AC7985750C6C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227;p47">
                <a:extLst>
                  <a:ext uri="{FF2B5EF4-FFF2-40B4-BE49-F238E27FC236}">
                    <a16:creationId xmlns:a16="http://schemas.microsoft.com/office/drawing/2014/main" id="{F40AD8D1-8E65-4C23-95C9-DC4A62DBA2F6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228;p47">
                <a:extLst>
                  <a:ext uri="{FF2B5EF4-FFF2-40B4-BE49-F238E27FC236}">
                    <a16:creationId xmlns:a16="http://schemas.microsoft.com/office/drawing/2014/main" id="{8F25D3A8-8DAB-471F-BE89-13C9369A107D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3229;p47">
              <a:extLst>
                <a:ext uri="{FF2B5EF4-FFF2-40B4-BE49-F238E27FC236}">
                  <a16:creationId xmlns:a16="http://schemas.microsoft.com/office/drawing/2014/main" id="{A83673ED-04BC-43D0-BD4E-CDBE1D6B7E9A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446" name="Google Shape;3230;p47">
                <a:extLst>
                  <a:ext uri="{FF2B5EF4-FFF2-40B4-BE49-F238E27FC236}">
                    <a16:creationId xmlns:a16="http://schemas.microsoft.com/office/drawing/2014/main" id="{25D343B3-18B3-41DD-9B75-02048774E81E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3231;p47">
                <a:extLst>
                  <a:ext uri="{FF2B5EF4-FFF2-40B4-BE49-F238E27FC236}">
                    <a16:creationId xmlns:a16="http://schemas.microsoft.com/office/drawing/2014/main" id="{1ECE5E25-B74F-4C56-9845-328541A1AE38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232;p47">
                <a:extLst>
                  <a:ext uri="{FF2B5EF4-FFF2-40B4-BE49-F238E27FC236}">
                    <a16:creationId xmlns:a16="http://schemas.microsoft.com/office/drawing/2014/main" id="{4745E489-A0FD-43A9-8A3A-905C334B429E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233;p47">
                <a:extLst>
                  <a:ext uri="{FF2B5EF4-FFF2-40B4-BE49-F238E27FC236}">
                    <a16:creationId xmlns:a16="http://schemas.microsoft.com/office/drawing/2014/main" id="{D16352F7-C1B0-49DF-B63E-9A54D94870C0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234;p47">
                <a:extLst>
                  <a:ext uri="{FF2B5EF4-FFF2-40B4-BE49-F238E27FC236}">
                    <a16:creationId xmlns:a16="http://schemas.microsoft.com/office/drawing/2014/main" id="{467CCAF1-0FFB-4EB0-8765-D1D00EDF85B4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235;p47">
                <a:extLst>
                  <a:ext uri="{FF2B5EF4-FFF2-40B4-BE49-F238E27FC236}">
                    <a16:creationId xmlns:a16="http://schemas.microsoft.com/office/drawing/2014/main" id="{6E6EB4FB-4107-45D0-80ED-D3BB7338A5CB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236;p47">
                <a:extLst>
                  <a:ext uri="{FF2B5EF4-FFF2-40B4-BE49-F238E27FC236}">
                    <a16:creationId xmlns:a16="http://schemas.microsoft.com/office/drawing/2014/main" id="{4B335957-838B-4166-B408-5E137447608E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237;p47">
                <a:extLst>
                  <a:ext uri="{FF2B5EF4-FFF2-40B4-BE49-F238E27FC236}">
                    <a16:creationId xmlns:a16="http://schemas.microsoft.com/office/drawing/2014/main" id="{7C68F9EE-2599-441A-B92E-12C365F46272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238;p47">
                <a:extLst>
                  <a:ext uri="{FF2B5EF4-FFF2-40B4-BE49-F238E27FC236}">
                    <a16:creationId xmlns:a16="http://schemas.microsoft.com/office/drawing/2014/main" id="{E296C084-78DB-4202-BDF8-7B2400AF9BB1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239;p47">
                <a:extLst>
                  <a:ext uri="{FF2B5EF4-FFF2-40B4-BE49-F238E27FC236}">
                    <a16:creationId xmlns:a16="http://schemas.microsoft.com/office/drawing/2014/main" id="{472CDD5B-FDAA-4145-8679-17C14A020D5D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240;p47">
                <a:extLst>
                  <a:ext uri="{FF2B5EF4-FFF2-40B4-BE49-F238E27FC236}">
                    <a16:creationId xmlns:a16="http://schemas.microsoft.com/office/drawing/2014/main" id="{5D0B3835-35F9-462F-BD57-B326B2BC74C0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241;p47">
                <a:extLst>
                  <a:ext uri="{FF2B5EF4-FFF2-40B4-BE49-F238E27FC236}">
                    <a16:creationId xmlns:a16="http://schemas.microsoft.com/office/drawing/2014/main" id="{7AA65D0D-81C8-4DBA-A2A4-0893BD11925B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242;p47">
                <a:extLst>
                  <a:ext uri="{FF2B5EF4-FFF2-40B4-BE49-F238E27FC236}">
                    <a16:creationId xmlns:a16="http://schemas.microsoft.com/office/drawing/2014/main" id="{09AE9316-3FAA-4580-9A98-5C8DCC245181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243;p47">
                <a:extLst>
                  <a:ext uri="{FF2B5EF4-FFF2-40B4-BE49-F238E27FC236}">
                    <a16:creationId xmlns:a16="http://schemas.microsoft.com/office/drawing/2014/main" id="{B02921B2-677E-4FCE-8D4D-F6126FF56025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244;p47">
                <a:extLst>
                  <a:ext uri="{FF2B5EF4-FFF2-40B4-BE49-F238E27FC236}">
                    <a16:creationId xmlns:a16="http://schemas.microsoft.com/office/drawing/2014/main" id="{1FE8A0D2-9449-4F5A-AFBF-D3C44DC3F7D1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245;p47">
                <a:extLst>
                  <a:ext uri="{FF2B5EF4-FFF2-40B4-BE49-F238E27FC236}">
                    <a16:creationId xmlns:a16="http://schemas.microsoft.com/office/drawing/2014/main" id="{7EFD3430-2A8F-4E9D-8205-0F76AF04923C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3246;p47">
              <a:extLst>
                <a:ext uri="{FF2B5EF4-FFF2-40B4-BE49-F238E27FC236}">
                  <a16:creationId xmlns:a16="http://schemas.microsoft.com/office/drawing/2014/main" id="{19F1CB06-8AE0-4717-9067-88D7701C6F69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430" name="Google Shape;3247;p47">
                <a:extLst>
                  <a:ext uri="{FF2B5EF4-FFF2-40B4-BE49-F238E27FC236}">
                    <a16:creationId xmlns:a16="http://schemas.microsoft.com/office/drawing/2014/main" id="{9E9D688C-9D88-44FB-8501-8523C60E9675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3248;p47">
                <a:extLst>
                  <a:ext uri="{FF2B5EF4-FFF2-40B4-BE49-F238E27FC236}">
                    <a16:creationId xmlns:a16="http://schemas.microsoft.com/office/drawing/2014/main" id="{00DA3B49-CDA2-4A3D-B6AB-F4E0BD12E48D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249;p47">
                <a:extLst>
                  <a:ext uri="{FF2B5EF4-FFF2-40B4-BE49-F238E27FC236}">
                    <a16:creationId xmlns:a16="http://schemas.microsoft.com/office/drawing/2014/main" id="{174C0E9C-E300-4523-9ECD-D4F6B88ECC90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250;p47">
                <a:extLst>
                  <a:ext uri="{FF2B5EF4-FFF2-40B4-BE49-F238E27FC236}">
                    <a16:creationId xmlns:a16="http://schemas.microsoft.com/office/drawing/2014/main" id="{2C5A7FA8-8F0D-466B-BF72-E4129E10C5E8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251;p47">
                <a:extLst>
                  <a:ext uri="{FF2B5EF4-FFF2-40B4-BE49-F238E27FC236}">
                    <a16:creationId xmlns:a16="http://schemas.microsoft.com/office/drawing/2014/main" id="{C1A70A72-067C-4D01-9A16-9B9AFDAC95A8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252;p47">
                <a:extLst>
                  <a:ext uri="{FF2B5EF4-FFF2-40B4-BE49-F238E27FC236}">
                    <a16:creationId xmlns:a16="http://schemas.microsoft.com/office/drawing/2014/main" id="{72A4A4F7-8143-4237-AEE2-D546549F011F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253;p47">
                <a:extLst>
                  <a:ext uri="{FF2B5EF4-FFF2-40B4-BE49-F238E27FC236}">
                    <a16:creationId xmlns:a16="http://schemas.microsoft.com/office/drawing/2014/main" id="{D92C0135-BD76-40FD-B3C9-2D6DADD1A9AD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254;p47">
                <a:extLst>
                  <a:ext uri="{FF2B5EF4-FFF2-40B4-BE49-F238E27FC236}">
                    <a16:creationId xmlns:a16="http://schemas.microsoft.com/office/drawing/2014/main" id="{785EE575-EB71-4636-B03F-7543E06F3911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255;p47">
                <a:extLst>
                  <a:ext uri="{FF2B5EF4-FFF2-40B4-BE49-F238E27FC236}">
                    <a16:creationId xmlns:a16="http://schemas.microsoft.com/office/drawing/2014/main" id="{F8E13AB4-F079-40E5-B745-5A31302393B9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256;p47">
                <a:extLst>
                  <a:ext uri="{FF2B5EF4-FFF2-40B4-BE49-F238E27FC236}">
                    <a16:creationId xmlns:a16="http://schemas.microsoft.com/office/drawing/2014/main" id="{63BACD5D-C488-48A8-B64D-4D7C3D93B7F8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257;p47">
                <a:extLst>
                  <a:ext uri="{FF2B5EF4-FFF2-40B4-BE49-F238E27FC236}">
                    <a16:creationId xmlns:a16="http://schemas.microsoft.com/office/drawing/2014/main" id="{63A3C3ED-DAC4-4314-B496-7A76CA31908C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258;p47">
                <a:extLst>
                  <a:ext uri="{FF2B5EF4-FFF2-40B4-BE49-F238E27FC236}">
                    <a16:creationId xmlns:a16="http://schemas.microsoft.com/office/drawing/2014/main" id="{14DED4E7-B751-41D1-95BE-16C7AEB74407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259;p47">
                <a:extLst>
                  <a:ext uri="{FF2B5EF4-FFF2-40B4-BE49-F238E27FC236}">
                    <a16:creationId xmlns:a16="http://schemas.microsoft.com/office/drawing/2014/main" id="{F5E7F920-4513-4112-B2FF-61C115AB9D3C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260;p47">
                <a:extLst>
                  <a:ext uri="{FF2B5EF4-FFF2-40B4-BE49-F238E27FC236}">
                    <a16:creationId xmlns:a16="http://schemas.microsoft.com/office/drawing/2014/main" id="{3E66A316-FD66-4C80-BEAA-41A9E988D26B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261;p47">
                <a:extLst>
                  <a:ext uri="{FF2B5EF4-FFF2-40B4-BE49-F238E27FC236}">
                    <a16:creationId xmlns:a16="http://schemas.microsoft.com/office/drawing/2014/main" id="{A9A97D44-B327-4738-A0F1-960DDD2C6419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262;p47">
                <a:extLst>
                  <a:ext uri="{FF2B5EF4-FFF2-40B4-BE49-F238E27FC236}">
                    <a16:creationId xmlns:a16="http://schemas.microsoft.com/office/drawing/2014/main" id="{929E4953-C469-49F1-9DF2-385B5EE88A2D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3263;p47">
              <a:extLst>
                <a:ext uri="{FF2B5EF4-FFF2-40B4-BE49-F238E27FC236}">
                  <a16:creationId xmlns:a16="http://schemas.microsoft.com/office/drawing/2014/main" id="{49187503-A24E-44A9-9367-F15B428DAFB8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414" name="Google Shape;3264;p47">
                <a:extLst>
                  <a:ext uri="{FF2B5EF4-FFF2-40B4-BE49-F238E27FC236}">
                    <a16:creationId xmlns:a16="http://schemas.microsoft.com/office/drawing/2014/main" id="{5F218684-3DA2-422D-9E57-ECE89231FF6A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3265;p47">
                <a:extLst>
                  <a:ext uri="{FF2B5EF4-FFF2-40B4-BE49-F238E27FC236}">
                    <a16:creationId xmlns:a16="http://schemas.microsoft.com/office/drawing/2014/main" id="{1938D2E5-8A8E-4910-8F6D-D4B5B75806F7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266;p47">
                <a:extLst>
                  <a:ext uri="{FF2B5EF4-FFF2-40B4-BE49-F238E27FC236}">
                    <a16:creationId xmlns:a16="http://schemas.microsoft.com/office/drawing/2014/main" id="{FB416509-65FB-4B96-9000-A89B4B0168F3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267;p47">
                <a:extLst>
                  <a:ext uri="{FF2B5EF4-FFF2-40B4-BE49-F238E27FC236}">
                    <a16:creationId xmlns:a16="http://schemas.microsoft.com/office/drawing/2014/main" id="{281DAC70-DB9D-40B3-AA89-B8C8DFCCA2B8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268;p47">
                <a:extLst>
                  <a:ext uri="{FF2B5EF4-FFF2-40B4-BE49-F238E27FC236}">
                    <a16:creationId xmlns:a16="http://schemas.microsoft.com/office/drawing/2014/main" id="{D9F9F691-B7A8-4912-BC9B-3DE30809CB8E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269;p47">
                <a:extLst>
                  <a:ext uri="{FF2B5EF4-FFF2-40B4-BE49-F238E27FC236}">
                    <a16:creationId xmlns:a16="http://schemas.microsoft.com/office/drawing/2014/main" id="{D7A5730F-758A-478D-A2E8-23C44ECC7BE5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270;p47">
                <a:extLst>
                  <a:ext uri="{FF2B5EF4-FFF2-40B4-BE49-F238E27FC236}">
                    <a16:creationId xmlns:a16="http://schemas.microsoft.com/office/drawing/2014/main" id="{A69627D7-5B85-48F0-BEF8-8F23DBB3E269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271;p47">
                <a:extLst>
                  <a:ext uri="{FF2B5EF4-FFF2-40B4-BE49-F238E27FC236}">
                    <a16:creationId xmlns:a16="http://schemas.microsoft.com/office/drawing/2014/main" id="{22FB4722-DEC2-448B-BCF1-09C0AA5AE034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272;p47">
                <a:extLst>
                  <a:ext uri="{FF2B5EF4-FFF2-40B4-BE49-F238E27FC236}">
                    <a16:creationId xmlns:a16="http://schemas.microsoft.com/office/drawing/2014/main" id="{4A4EAC26-101A-4D54-89CB-A44C9184B219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273;p47">
                <a:extLst>
                  <a:ext uri="{FF2B5EF4-FFF2-40B4-BE49-F238E27FC236}">
                    <a16:creationId xmlns:a16="http://schemas.microsoft.com/office/drawing/2014/main" id="{0DD01656-5A55-4A27-B09E-AB6C0A039CFC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274;p47">
                <a:extLst>
                  <a:ext uri="{FF2B5EF4-FFF2-40B4-BE49-F238E27FC236}">
                    <a16:creationId xmlns:a16="http://schemas.microsoft.com/office/drawing/2014/main" id="{C38014AE-F939-487B-8811-0CCC945F6750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275;p47">
                <a:extLst>
                  <a:ext uri="{FF2B5EF4-FFF2-40B4-BE49-F238E27FC236}">
                    <a16:creationId xmlns:a16="http://schemas.microsoft.com/office/drawing/2014/main" id="{9D37239C-96A5-4947-B066-45882006E14F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276;p47">
                <a:extLst>
                  <a:ext uri="{FF2B5EF4-FFF2-40B4-BE49-F238E27FC236}">
                    <a16:creationId xmlns:a16="http://schemas.microsoft.com/office/drawing/2014/main" id="{DDC3F51A-25F0-4C52-A4EF-4D20DFE05F86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277;p47">
                <a:extLst>
                  <a:ext uri="{FF2B5EF4-FFF2-40B4-BE49-F238E27FC236}">
                    <a16:creationId xmlns:a16="http://schemas.microsoft.com/office/drawing/2014/main" id="{BDBA72BC-5E80-4A79-9725-28C028E6A9C3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278;p47">
                <a:extLst>
                  <a:ext uri="{FF2B5EF4-FFF2-40B4-BE49-F238E27FC236}">
                    <a16:creationId xmlns:a16="http://schemas.microsoft.com/office/drawing/2014/main" id="{B58EB4F6-8034-4560-890B-B73E4B8267E9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279;p47">
                <a:extLst>
                  <a:ext uri="{FF2B5EF4-FFF2-40B4-BE49-F238E27FC236}">
                    <a16:creationId xmlns:a16="http://schemas.microsoft.com/office/drawing/2014/main" id="{82567C77-22CD-414B-AC42-6E58C71B6FBA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3280;p47">
              <a:extLst>
                <a:ext uri="{FF2B5EF4-FFF2-40B4-BE49-F238E27FC236}">
                  <a16:creationId xmlns:a16="http://schemas.microsoft.com/office/drawing/2014/main" id="{9F9E6852-FE52-41E6-A176-FD9E95CB34AF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1;p47">
              <a:extLst>
                <a:ext uri="{FF2B5EF4-FFF2-40B4-BE49-F238E27FC236}">
                  <a16:creationId xmlns:a16="http://schemas.microsoft.com/office/drawing/2014/main" id="{ACC2D784-D630-4E30-8660-9F3456B928D9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282;p47">
              <a:extLst>
                <a:ext uri="{FF2B5EF4-FFF2-40B4-BE49-F238E27FC236}">
                  <a16:creationId xmlns:a16="http://schemas.microsoft.com/office/drawing/2014/main" id="{00CAF8B1-702E-4BB3-A58C-C75EE5F3BDF9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283;p47">
              <a:extLst>
                <a:ext uri="{FF2B5EF4-FFF2-40B4-BE49-F238E27FC236}">
                  <a16:creationId xmlns:a16="http://schemas.microsoft.com/office/drawing/2014/main" id="{C0C43D62-A264-424B-9068-DF3C06C21324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284;p47">
              <a:extLst>
                <a:ext uri="{FF2B5EF4-FFF2-40B4-BE49-F238E27FC236}">
                  <a16:creationId xmlns:a16="http://schemas.microsoft.com/office/drawing/2014/main" id="{C7BA1E5A-3CB2-448B-A876-7811B9E3247A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3285;p47">
              <a:extLst>
                <a:ext uri="{FF2B5EF4-FFF2-40B4-BE49-F238E27FC236}">
                  <a16:creationId xmlns:a16="http://schemas.microsoft.com/office/drawing/2014/main" id="{D5FDA8FF-63F4-4469-93D8-B2B9B4BA4FFE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98" name="Google Shape;3286;p47">
                <a:extLst>
                  <a:ext uri="{FF2B5EF4-FFF2-40B4-BE49-F238E27FC236}">
                    <a16:creationId xmlns:a16="http://schemas.microsoft.com/office/drawing/2014/main" id="{25D1CD7B-BC61-402D-ABC2-0F8A613BBD1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287;p47">
                <a:extLst>
                  <a:ext uri="{FF2B5EF4-FFF2-40B4-BE49-F238E27FC236}">
                    <a16:creationId xmlns:a16="http://schemas.microsoft.com/office/drawing/2014/main" id="{47BD50E5-8C15-48B7-AC56-4B2C29FDE7A8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288;p47">
                <a:extLst>
                  <a:ext uri="{FF2B5EF4-FFF2-40B4-BE49-F238E27FC236}">
                    <a16:creationId xmlns:a16="http://schemas.microsoft.com/office/drawing/2014/main" id="{369A9FDD-7CF0-4306-BE97-9067AA5F27A1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289;p47">
                <a:extLst>
                  <a:ext uri="{FF2B5EF4-FFF2-40B4-BE49-F238E27FC236}">
                    <a16:creationId xmlns:a16="http://schemas.microsoft.com/office/drawing/2014/main" id="{C8DBBB4D-CB53-4B7F-8787-D17A9E328665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290;p47">
                <a:extLst>
                  <a:ext uri="{FF2B5EF4-FFF2-40B4-BE49-F238E27FC236}">
                    <a16:creationId xmlns:a16="http://schemas.microsoft.com/office/drawing/2014/main" id="{B1E8955A-852B-42AD-807B-F9F2D0B7374B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291;p47">
                <a:extLst>
                  <a:ext uri="{FF2B5EF4-FFF2-40B4-BE49-F238E27FC236}">
                    <a16:creationId xmlns:a16="http://schemas.microsoft.com/office/drawing/2014/main" id="{E4170285-293B-43BE-817B-B6FC07D13DF5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292;p47">
                <a:extLst>
                  <a:ext uri="{FF2B5EF4-FFF2-40B4-BE49-F238E27FC236}">
                    <a16:creationId xmlns:a16="http://schemas.microsoft.com/office/drawing/2014/main" id="{27455406-0FC9-47D4-9D39-08DA0DDE922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293;p47">
                <a:extLst>
                  <a:ext uri="{FF2B5EF4-FFF2-40B4-BE49-F238E27FC236}">
                    <a16:creationId xmlns:a16="http://schemas.microsoft.com/office/drawing/2014/main" id="{10A76F9B-C6AF-4FBC-8CDE-2B829DB22EA2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294;p47">
                <a:extLst>
                  <a:ext uri="{FF2B5EF4-FFF2-40B4-BE49-F238E27FC236}">
                    <a16:creationId xmlns:a16="http://schemas.microsoft.com/office/drawing/2014/main" id="{AEC07DB6-08B1-4677-97B4-FBF037F1D5EF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295;p47">
                <a:extLst>
                  <a:ext uri="{FF2B5EF4-FFF2-40B4-BE49-F238E27FC236}">
                    <a16:creationId xmlns:a16="http://schemas.microsoft.com/office/drawing/2014/main" id="{99393735-D383-4E15-9DBD-1C9972F1011F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296;p47">
                <a:extLst>
                  <a:ext uri="{FF2B5EF4-FFF2-40B4-BE49-F238E27FC236}">
                    <a16:creationId xmlns:a16="http://schemas.microsoft.com/office/drawing/2014/main" id="{69DBC39E-92C8-406A-B2A7-6E742B7F565D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297;p47">
                <a:extLst>
                  <a:ext uri="{FF2B5EF4-FFF2-40B4-BE49-F238E27FC236}">
                    <a16:creationId xmlns:a16="http://schemas.microsoft.com/office/drawing/2014/main" id="{756993C5-DA5E-470F-81EA-8D4D5C67A51B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298;p47">
                <a:extLst>
                  <a:ext uri="{FF2B5EF4-FFF2-40B4-BE49-F238E27FC236}">
                    <a16:creationId xmlns:a16="http://schemas.microsoft.com/office/drawing/2014/main" id="{3A0A29CD-1D9A-490B-85A8-AD6C4FF326D2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299;p47">
                <a:extLst>
                  <a:ext uri="{FF2B5EF4-FFF2-40B4-BE49-F238E27FC236}">
                    <a16:creationId xmlns:a16="http://schemas.microsoft.com/office/drawing/2014/main" id="{43B4C11D-72C3-4728-B1E1-665BCF9917DC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300;p47">
                <a:extLst>
                  <a:ext uri="{FF2B5EF4-FFF2-40B4-BE49-F238E27FC236}">
                    <a16:creationId xmlns:a16="http://schemas.microsoft.com/office/drawing/2014/main" id="{94F33F9C-C72D-471A-BE95-009DAD4BABCF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301;p47">
                <a:extLst>
                  <a:ext uri="{FF2B5EF4-FFF2-40B4-BE49-F238E27FC236}">
                    <a16:creationId xmlns:a16="http://schemas.microsoft.com/office/drawing/2014/main" id="{89F3FB49-E40E-4281-B1E2-5D1CAC4F0782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02;p47">
              <a:extLst>
                <a:ext uri="{FF2B5EF4-FFF2-40B4-BE49-F238E27FC236}">
                  <a16:creationId xmlns:a16="http://schemas.microsoft.com/office/drawing/2014/main" id="{79683B6A-14FE-4501-8D30-020FD3C55212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82" name="Google Shape;3303;p47">
                <a:extLst>
                  <a:ext uri="{FF2B5EF4-FFF2-40B4-BE49-F238E27FC236}">
                    <a16:creationId xmlns:a16="http://schemas.microsoft.com/office/drawing/2014/main" id="{91A1358E-0040-4B90-88DA-4B3BE0F4086D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304;p47">
                <a:extLst>
                  <a:ext uri="{FF2B5EF4-FFF2-40B4-BE49-F238E27FC236}">
                    <a16:creationId xmlns:a16="http://schemas.microsoft.com/office/drawing/2014/main" id="{5F4DC8FA-4D1E-4107-9FEE-72F4F89F63E4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305;p47">
                <a:extLst>
                  <a:ext uri="{FF2B5EF4-FFF2-40B4-BE49-F238E27FC236}">
                    <a16:creationId xmlns:a16="http://schemas.microsoft.com/office/drawing/2014/main" id="{0ABA564D-F95A-4786-B3E8-D199CF98B918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306;p47">
                <a:extLst>
                  <a:ext uri="{FF2B5EF4-FFF2-40B4-BE49-F238E27FC236}">
                    <a16:creationId xmlns:a16="http://schemas.microsoft.com/office/drawing/2014/main" id="{AB1CFD5E-1248-4E1B-ADBF-FFA8615B6037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307;p47">
                <a:extLst>
                  <a:ext uri="{FF2B5EF4-FFF2-40B4-BE49-F238E27FC236}">
                    <a16:creationId xmlns:a16="http://schemas.microsoft.com/office/drawing/2014/main" id="{BEABBCB1-3E18-4806-952D-4B01EF2D49D6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308;p47">
                <a:extLst>
                  <a:ext uri="{FF2B5EF4-FFF2-40B4-BE49-F238E27FC236}">
                    <a16:creationId xmlns:a16="http://schemas.microsoft.com/office/drawing/2014/main" id="{D719F1BD-3C05-491A-9121-CBF34755211C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309;p47">
                <a:extLst>
                  <a:ext uri="{FF2B5EF4-FFF2-40B4-BE49-F238E27FC236}">
                    <a16:creationId xmlns:a16="http://schemas.microsoft.com/office/drawing/2014/main" id="{9ED654CF-0239-49C0-96E1-BC6CD9356646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310;p47">
                <a:extLst>
                  <a:ext uri="{FF2B5EF4-FFF2-40B4-BE49-F238E27FC236}">
                    <a16:creationId xmlns:a16="http://schemas.microsoft.com/office/drawing/2014/main" id="{CB23D0CA-7D25-4F69-983A-262D59DB166F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311;p47">
                <a:extLst>
                  <a:ext uri="{FF2B5EF4-FFF2-40B4-BE49-F238E27FC236}">
                    <a16:creationId xmlns:a16="http://schemas.microsoft.com/office/drawing/2014/main" id="{E1DF3AD3-3439-422D-A3B6-753422F88586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312;p47">
                <a:extLst>
                  <a:ext uri="{FF2B5EF4-FFF2-40B4-BE49-F238E27FC236}">
                    <a16:creationId xmlns:a16="http://schemas.microsoft.com/office/drawing/2014/main" id="{41CF8C88-35E2-42F6-AB1A-6A9DE426DBA5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313;p47">
                <a:extLst>
                  <a:ext uri="{FF2B5EF4-FFF2-40B4-BE49-F238E27FC236}">
                    <a16:creationId xmlns:a16="http://schemas.microsoft.com/office/drawing/2014/main" id="{F5BAEC01-F6B5-4C55-B1A1-51C0D17699F4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314;p47">
                <a:extLst>
                  <a:ext uri="{FF2B5EF4-FFF2-40B4-BE49-F238E27FC236}">
                    <a16:creationId xmlns:a16="http://schemas.microsoft.com/office/drawing/2014/main" id="{27C13771-D122-4D1B-B80C-5AC3CCE486AE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315;p47">
                <a:extLst>
                  <a:ext uri="{FF2B5EF4-FFF2-40B4-BE49-F238E27FC236}">
                    <a16:creationId xmlns:a16="http://schemas.microsoft.com/office/drawing/2014/main" id="{0B052882-FB83-4EA3-A7F4-DD295796DA9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316;p47">
                <a:extLst>
                  <a:ext uri="{FF2B5EF4-FFF2-40B4-BE49-F238E27FC236}">
                    <a16:creationId xmlns:a16="http://schemas.microsoft.com/office/drawing/2014/main" id="{4828B5C5-5B0D-4C50-B593-9E85397AF0AD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317;p47">
                <a:extLst>
                  <a:ext uri="{FF2B5EF4-FFF2-40B4-BE49-F238E27FC236}">
                    <a16:creationId xmlns:a16="http://schemas.microsoft.com/office/drawing/2014/main" id="{378C7321-6FF1-463A-B4B0-353772D243D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318;p47">
                <a:extLst>
                  <a:ext uri="{FF2B5EF4-FFF2-40B4-BE49-F238E27FC236}">
                    <a16:creationId xmlns:a16="http://schemas.microsoft.com/office/drawing/2014/main" id="{9EFA7A2B-695F-48D0-803A-4B2D75C5B5A5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19;p47">
              <a:extLst>
                <a:ext uri="{FF2B5EF4-FFF2-40B4-BE49-F238E27FC236}">
                  <a16:creationId xmlns:a16="http://schemas.microsoft.com/office/drawing/2014/main" id="{067112D7-4EC7-40D4-9230-1DDC900A10BE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66" name="Google Shape;3320;p47">
                <a:extLst>
                  <a:ext uri="{FF2B5EF4-FFF2-40B4-BE49-F238E27FC236}">
                    <a16:creationId xmlns:a16="http://schemas.microsoft.com/office/drawing/2014/main" id="{AB5986A5-C3BC-443B-AB06-52664975EA35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321;p47">
                <a:extLst>
                  <a:ext uri="{FF2B5EF4-FFF2-40B4-BE49-F238E27FC236}">
                    <a16:creationId xmlns:a16="http://schemas.microsoft.com/office/drawing/2014/main" id="{078969BE-3769-4AA5-9096-6B0B5B6514B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322;p47">
                <a:extLst>
                  <a:ext uri="{FF2B5EF4-FFF2-40B4-BE49-F238E27FC236}">
                    <a16:creationId xmlns:a16="http://schemas.microsoft.com/office/drawing/2014/main" id="{B72C5FD1-2DD2-4BF7-9954-739940013BE2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323;p47">
                <a:extLst>
                  <a:ext uri="{FF2B5EF4-FFF2-40B4-BE49-F238E27FC236}">
                    <a16:creationId xmlns:a16="http://schemas.microsoft.com/office/drawing/2014/main" id="{E0B29473-194A-4A34-AC10-B6A763B17D3B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324;p47">
                <a:extLst>
                  <a:ext uri="{FF2B5EF4-FFF2-40B4-BE49-F238E27FC236}">
                    <a16:creationId xmlns:a16="http://schemas.microsoft.com/office/drawing/2014/main" id="{861390E0-3E29-4087-8CD7-F8187DBCD422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325;p47">
                <a:extLst>
                  <a:ext uri="{FF2B5EF4-FFF2-40B4-BE49-F238E27FC236}">
                    <a16:creationId xmlns:a16="http://schemas.microsoft.com/office/drawing/2014/main" id="{3DCCB4B8-E1EC-43CA-97AD-384A787B93F4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326;p47">
                <a:extLst>
                  <a:ext uri="{FF2B5EF4-FFF2-40B4-BE49-F238E27FC236}">
                    <a16:creationId xmlns:a16="http://schemas.microsoft.com/office/drawing/2014/main" id="{AB46D967-C520-489F-992C-6034CC24594D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327;p47">
                <a:extLst>
                  <a:ext uri="{FF2B5EF4-FFF2-40B4-BE49-F238E27FC236}">
                    <a16:creationId xmlns:a16="http://schemas.microsoft.com/office/drawing/2014/main" id="{1966B20B-8BE1-46E0-A326-4BFD44D3AC63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328;p47">
                <a:extLst>
                  <a:ext uri="{FF2B5EF4-FFF2-40B4-BE49-F238E27FC236}">
                    <a16:creationId xmlns:a16="http://schemas.microsoft.com/office/drawing/2014/main" id="{26F3DA3F-B85B-4EAE-A7B6-A00EA88CE9C3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329;p47">
                <a:extLst>
                  <a:ext uri="{FF2B5EF4-FFF2-40B4-BE49-F238E27FC236}">
                    <a16:creationId xmlns:a16="http://schemas.microsoft.com/office/drawing/2014/main" id="{3E276C30-436A-4A78-99AC-423E1F0D0896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330;p47">
                <a:extLst>
                  <a:ext uri="{FF2B5EF4-FFF2-40B4-BE49-F238E27FC236}">
                    <a16:creationId xmlns:a16="http://schemas.microsoft.com/office/drawing/2014/main" id="{74F11427-1522-4AEC-8923-C7D7389F75FA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331;p47">
                <a:extLst>
                  <a:ext uri="{FF2B5EF4-FFF2-40B4-BE49-F238E27FC236}">
                    <a16:creationId xmlns:a16="http://schemas.microsoft.com/office/drawing/2014/main" id="{1769E0D8-4281-4F9E-884A-057C49617576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332;p47">
                <a:extLst>
                  <a:ext uri="{FF2B5EF4-FFF2-40B4-BE49-F238E27FC236}">
                    <a16:creationId xmlns:a16="http://schemas.microsoft.com/office/drawing/2014/main" id="{A3839EB4-90B1-4B34-8C47-ED0A4167C7E6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333;p47">
                <a:extLst>
                  <a:ext uri="{FF2B5EF4-FFF2-40B4-BE49-F238E27FC236}">
                    <a16:creationId xmlns:a16="http://schemas.microsoft.com/office/drawing/2014/main" id="{6B243941-645E-49E7-A000-AD16BF197595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334;p47">
                <a:extLst>
                  <a:ext uri="{FF2B5EF4-FFF2-40B4-BE49-F238E27FC236}">
                    <a16:creationId xmlns:a16="http://schemas.microsoft.com/office/drawing/2014/main" id="{BBE8503E-34EE-4486-89C9-3BE59CAE2163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335;p47">
                <a:extLst>
                  <a:ext uri="{FF2B5EF4-FFF2-40B4-BE49-F238E27FC236}">
                    <a16:creationId xmlns:a16="http://schemas.microsoft.com/office/drawing/2014/main" id="{D467B230-F286-41CD-A904-9D91FBCBEA3F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36;p47">
              <a:extLst>
                <a:ext uri="{FF2B5EF4-FFF2-40B4-BE49-F238E27FC236}">
                  <a16:creationId xmlns:a16="http://schemas.microsoft.com/office/drawing/2014/main" id="{05CE8716-A43D-4C02-876E-AFDBC69611B0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50" name="Google Shape;3337;p47">
                <a:extLst>
                  <a:ext uri="{FF2B5EF4-FFF2-40B4-BE49-F238E27FC236}">
                    <a16:creationId xmlns:a16="http://schemas.microsoft.com/office/drawing/2014/main" id="{272F137B-C2B4-4989-BD34-8FCDC0CC5711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338;p47">
                <a:extLst>
                  <a:ext uri="{FF2B5EF4-FFF2-40B4-BE49-F238E27FC236}">
                    <a16:creationId xmlns:a16="http://schemas.microsoft.com/office/drawing/2014/main" id="{2397F8B1-E191-4461-B446-767D4D0B851E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339;p47">
                <a:extLst>
                  <a:ext uri="{FF2B5EF4-FFF2-40B4-BE49-F238E27FC236}">
                    <a16:creationId xmlns:a16="http://schemas.microsoft.com/office/drawing/2014/main" id="{21F6E540-56AF-4DD1-92D5-2D2EDB688177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340;p47">
                <a:extLst>
                  <a:ext uri="{FF2B5EF4-FFF2-40B4-BE49-F238E27FC236}">
                    <a16:creationId xmlns:a16="http://schemas.microsoft.com/office/drawing/2014/main" id="{6E9286FA-99B1-4FB9-BF81-2F554F110A21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341;p47">
                <a:extLst>
                  <a:ext uri="{FF2B5EF4-FFF2-40B4-BE49-F238E27FC236}">
                    <a16:creationId xmlns:a16="http://schemas.microsoft.com/office/drawing/2014/main" id="{A6D5B7AF-37A3-48F0-9140-DC78B4A28086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342;p47">
                <a:extLst>
                  <a:ext uri="{FF2B5EF4-FFF2-40B4-BE49-F238E27FC236}">
                    <a16:creationId xmlns:a16="http://schemas.microsoft.com/office/drawing/2014/main" id="{52557407-06AF-4CCD-90F5-ED90386D4B0D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343;p47">
                <a:extLst>
                  <a:ext uri="{FF2B5EF4-FFF2-40B4-BE49-F238E27FC236}">
                    <a16:creationId xmlns:a16="http://schemas.microsoft.com/office/drawing/2014/main" id="{9C9A4CD4-182B-4262-9106-655A0D43A744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344;p47">
                <a:extLst>
                  <a:ext uri="{FF2B5EF4-FFF2-40B4-BE49-F238E27FC236}">
                    <a16:creationId xmlns:a16="http://schemas.microsoft.com/office/drawing/2014/main" id="{1363EF45-A811-4507-B363-295D896E779B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345;p47">
                <a:extLst>
                  <a:ext uri="{FF2B5EF4-FFF2-40B4-BE49-F238E27FC236}">
                    <a16:creationId xmlns:a16="http://schemas.microsoft.com/office/drawing/2014/main" id="{82AB59D9-B355-4028-92D8-FECB946B9AE5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346;p47">
                <a:extLst>
                  <a:ext uri="{FF2B5EF4-FFF2-40B4-BE49-F238E27FC236}">
                    <a16:creationId xmlns:a16="http://schemas.microsoft.com/office/drawing/2014/main" id="{77EFA6BF-4913-4D3E-A252-097082EF2160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347;p47">
                <a:extLst>
                  <a:ext uri="{FF2B5EF4-FFF2-40B4-BE49-F238E27FC236}">
                    <a16:creationId xmlns:a16="http://schemas.microsoft.com/office/drawing/2014/main" id="{164360C4-C72C-4194-9940-FA9C43A03E80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348;p47">
                <a:extLst>
                  <a:ext uri="{FF2B5EF4-FFF2-40B4-BE49-F238E27FC236}">
                    <a16:creationId xmlns:a16="http://schemas.microsoft.com/office/drawing/2014/main" id="{688F9C98-E303-4356-A79B-A28D3B486D6F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349;p47">
                <a:extLst>
                  <a:ext uri="{FF2B5EF4-FFF2-40B4-BE49-F238E27FC236}">
                    <a16:creationId xmlns:a16="http://schemas.microsoft.com/office/drawing/2014/main" id="{7013C866-8D07-4A78-929A-BBFFEB25A294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350;p47">
                <a:extLst>
                  <a:ext uri="{FF2B5EF4-FFF2-40B4-BE49-F238E27FC236}">
                    <a16:creationId xmlns:a16="http://schemas.microsoft.com/office/drawing/2014/main" id="{A6F87D23-8FEF-4508-B374-4BF1194BD245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351;p47">
                <a:extLst>
                  <a:ext uri="{FF2B5EF4-FFF2-40B4-BE49-F238E27FC236}">
                    <a16:creationId xmlns:a16="http://schemas.microsoft.com/office/drawing/2014/main" id="{C0DD6B64-66B7-4051-8BBC-0491A56D97F2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352;p47">
                <a:extLst>
                  <a:ext uri="{FF2B5EF4-FFF2-40B4-BE49-F238E27FC236}">
                    <a16:creationId xmlns:a16="http://schemas.microsoft.com/office/drawing/2014/main" id="{E94D277C-1700-48CD-99DB-8D88E1B78A00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353;p47">
              <a:extLst>
                <a:ext uri="{FF2B5EF4-FFF2-40B4-BE49-F238E27FC236}">
                  <a16:creationId xmlns:a16="http://schemas.microsoft.com/office/drawing/2014/main" id="{B8968087-3703-4910-9BE1-FF5361F442A0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4" name="Google Shape;3354;p47">
                <a:extLst>
                  <a:ext uri="{FF2B5EF4-FFF2-40B4-BE49-F238E27FC236}">
                    <a16:creationId xmlns:a16="http://schemas.microsoft.com/office/drawing/2014/main" id="{95B6FE99-069B-4702-A2B3-AA7DF571E639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5;p47">
                <a:extLst>
                  <a:ext uri="{FF2B5EF4-FFF2-40B4-BE49-F238E27FC236}">
                    <a16:creationId xmlns:a16="http://schemas.microsoft.com/office/drawing/2014/main" id="{2B0B16AF-725D-4173-8FFB-AFF3CC38D39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56;p47">
                <a:extLst>
                  <a:ext uri="{FF2B5EF4-FFF2-40B4-BE49-F238E27FC236}">
                    <a16:creationId xmlns:a16="http://schemas.microsoft.com/office/drawing/2014/main" id="{F98AF614-E065-4065-A07A-C560196C5D8C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57;p47">
                <a:extLst>
                  <a:ext uri="{FF2B5EF4-FFF2-40B4-BE49-F238E27FC236}">
                    <a16:creationId xmlns:a16="http://schemas.microsoft.com/office/drawing/2014/main" id="{96F02D28-4848-48DC-BB83-33982BF35464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58;p47">
                <a:extLst>
                  <a:ext uri="{FF2B5EF4-FFF2-40B4-BE49-F238E27FC236}">
                    <a16:creationId xmlns:a16="http://schemas.microsoft.com/office/drawing/2014/main" id="{B8E21A30-38F8-44DB-A6B1-3CDC88D53227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59;p47">
                <a:extLst>
                  <a:ext uri="{FF2B5EF4-FFF2-40B4-BE49-F238E27FC236}">
                    <a16:creationId xmlns:a16="http://schemas.microsoft.com/office/drawing/2014/main" id="{8FCFC0BA-22BD-4310-9508-25076AF058FC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360;p47">
                <a:extLst>
                  <a:ext uri="{FF2B5EF4-FFF2-40B4-BE49-F238E27FC236}">
                    <a16:creationId xmlns:a16="http://schemas.microsoft.com/office/drawing/2014/main" id="{844EF275-1F13-4434-AB70-D2BCD15BD929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361;p47">
                <a:extLst>
                  <a:ext uri="{FF2B5EF4-FFF2-40B4-BE49-F238E27FC236}">
                    <a16:creationId xmlns:a16="http://schemas.microsoft.com/office/drawing/2014/main" id="{CBB6D1EC-554E-4B44-8299-F8D084CB0A43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362;p47">
                <a:extLst>
                  <a:ext uri="{FF2B5EF4-FFF2-40B4-BE49-F238E27FC236}">
                    <a16:creationId xmlns:a16="http://schemas.microsoft.com/office/drawing/2014/main" id="{A7D41D5A-4F2F-4FBC-ADCC-B07DB6D35D4C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363;p47">
                <a:extLst>
                  <a:ext uri="{FF2B5EF4-FFF2-40B4-BE49-F238E27FC236}">
                    <a16:creationId xmlns:a16="http://schemas.microsoft.com/office/drawing/2014/main" id="{B4AA8CBA-C38D-477B-A57A-1D55D955E7B0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364;p47">
                <a:extLst>
                  <a:ext uri="{FF2B5EF4-FFF2-40B4-BE49-F238E27FC236}">
                    <a16:creationId xmlns:a16="http://schemas.microsoft.com/office/drawing/2014/main" id="{EBD6819E-86C3-4960-BEE1-F566EF42640F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365;p47">
                <a:extLst>
                  <a:ext uri="{FF2B5EF4-FFF2-40B4-BE49-F238E27FC236}">
                    <a16:creationId xmlns:a16="http://schemas.microsoft.com/office/drawing/2014/main" id="{3C23CB44-BA59-42C4-B11B-5E04547AEBBE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366;p47">
                <a:extLst>
                  <a:ext uri="{FF2B5EF4-FFF2-40B4-BE49-F238E27FC236}">
                    <a16:creationId xmlns:a16="http://schemas.microsoft.com/office/drawing/2014/main" id="{0ADCBEDE-A1DC-4867-803C-06C9D5C74D64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367;p47">
                <a:extLst>
                  <a:ext uri="{FF2B5EF4-FFF2-40B4-BE49-F238E27FC236}">
                    <a16:creationId xmlns:a16="http://schemas.microsoft.com/office/drawing/2014/main" id="{2B1E0B55-6514-4FFF-BB34-99F2FC4E90D6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368;p47">
                <a:extLst>
                  <a:ext uri="{FF2B5EF4-FFF2-40B4-BE49-F238E27FC236}">
                    <a16:creationId xmlns:a16="http://schemas.microsoft.com/office/drawing/2014/main" id="{1F7AACA8-5BD3-4E6D-80C2-0881104B92D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369;p47">
                <a:extLst>
                  <a:ext uri="{FF2B5EF4-FFF2-40B4-BE49-F238E27FC236}">
                    <a16:creationId xmlns:a16="http://schemas.microsoft.com/office/drawing/2014/main" id="{1A5C6B43-C822-4ADC-AED8-AD5B9E7A2B73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370;p47">
              <a:extLst>
                <a:ext uri="{FF2B5EF4-FFF2-40B4-BE49-F238E27FC236}">
                  <a16:creationId xmlns:a16="http://schemas.microsoft.com/office/drawing/2014/main" id="{11718711-3D78-4AAE-BA63-6FCA13EF5ADB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18" name="Google Shape;3371;p47">
                <a:extLst>
                  <a:ext uri="{FF2B5EF4-FFF2-40B4-BE49-F238E27FC236}">
                    <a16:creationId xmlns:a16="http://schemas.microsoft.com/office/drawing/2014/main" id="{A245BB9F-9EB1-4D95-B39F-6C7F5F4C7725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372;p47">
                <a:extLst>
                  <a:ext uri="{FF2B5EF4-FFF2-40B4-BE49-F238E27FC236}">
                    <a16:creationId xmlns:a16="http://schemas.microsoft.com/office/drawing/2014/main" id="{C6B3AF09-443B-4AA1-BBFC-9C7C41C3CCE6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373;p47">
                <a:extLst>
                  <a:ext uri="{FF2B5EF4-FFF2-40B4-BE49-F238E27FC236}">
                    <a16:creationId xmlns:a16="http://schemas.microsoft.com/office/drawing/2014/main" id="{139D2E7C-2D83-4F4F-BEF8-93235458053C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374;p47">
                <a:extLst>
                  <a:ext uri="{FF2B5EF4-FFF2-40B4-BE49-F238E27FC236}">
                    <a16:creationId xmlns:a16="http://schemas.microsoft.com/office/drawing/2014/main" id="{CCB43016-35AF-4DF0-97F7-5A90B627DFDA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375;p47">
                <a:extLst>
                  <a:ext uri="{FF2B5EF4-FFF2-40B4-BE49-F238E27FC236}">
                    <a16:creationId xmlns:a16="http://schemas.microsoft.com/office/drawing/2014/main" id="{0BCD19C1-86D6-4F7D-A4F4-451113509A7C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376;p47">
                <a:extLst>
                  <a:ext uri="{FF2B5EF4-FFF2-40B4-BE49-F238E27FC236}">
                    <a16:creationId xmlns:a16="http://schemas.microsoft.com/office/drawing/2014/main" id="{FD965D56-5965-4952-B291-DD5AE7A244DE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377;p47">
                <a:extLst>
                  <a:ext uri="{FF2B5EF4-FFF2-40B4-BE49-F238E27FC236}">
                    <a16:creationId xmlns:a16="http://schemas.microsoft.com/office/drawing/2014/main" id="{59F99BC8-9803-4700-B7E0-1F2469DEAADC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378;p47">
                <a:extLst>
                  <a:ext uri="{FF2B5EF4-FFF2-40B4-BE49-F238E27FC236}">
                    <a16:creationId xmlns:a16="http://schemas.microsoft.com/office/drawing/2014/main" id="{FCFA12D1-B924-49B2-B9F6-4400B8D61722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379;p47">
                <a:extLst>
                  <a:ext uri="{FF2B5EF4-FFF2-40B4-BE49-F238E27FC236}">
                    <a16:creationId xmlns:a16="http://schemas.microsoft.com/office/drawing/2014/main" id="{B46AF8D8-25B1-40CE-A8B1-4B4B3F2B3B4A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380;p47">
                <a:extLst>
                  <a:ext uri="{FF2B5EF4-FFF2-40B4-BE49-F238E27FC236}">
                    <a16:creationId xmlns:a16="http://schemas.microsoft.com/office/drawing/2014/main" id="{5F260F7F-AD0F-4A1B-8970-F42978B3357D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381;p47">
                <a:extLst>
                  <a:ext uri="{FF2B5EF4-FFF2-40B4-BE49-F238E27FC236}">
                    <a16:creationId xmlns:a16="http://schemas.microsoft.com/office/drawing/2014/main" id="{57ACDD72-04DC-44B3-8574-A719AA119F45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382;p47">
                <a:extLst>
                  <a:ext uri="{FF2B5EF4-FFF2-40B4-BE49-F238E27FC236}">
                    <a16:creationId xmlns:a16="http://schemas.microsoft.com/office/drawing/2014/main" id="{EAB5065A-45FA-4269-9A6B-452F2E806E13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83;p47">
                <a:extLst>
                  <a:ext uri="{FF2B5EF4-FFF2-40B4-BE49-F238E27FC236}">
                    <a16:creationId xmlns:a16="http://schemas.microsoft.com/office/drawing/2014/main" id="{23650D67-D437-4A45-BB1A-2C20F858AF89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84;p47">
                <a:extLst>
                  <a:ext uri="{FF2B5EF4-FFF2-40B4-BE49-F238E27FC236}">
                    <a16:creationId xmlns:a16="http://schemas.microsoft.com/office/drawing/2014/main" id="{C07CFF44-9785-44D5-A1D3-0EEB5EB3DAC9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85;p47">
                <a:extLst>
                  <a:ext uri="{FF2B5EF4-FFF2-40B4-BE49-F238E27FC236}">
                    <a16:creationId xmlns:a16="http://schemas.microsoft.com/office/drawing/2014/main" id="{F9643BE2-9BA7-42CB-829B-FC5B2D89CCBC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86;p47">
                <a:extLst>
                  <a:ext uri="{FF2B5EF4-FFF2-40B4-BE49-F238E27FC236}">
                    <a16:creationId xmlns:a16="http://schemas.microsoft.com/office/drawing/2014/main" id="{51F896CA-DC95-4E92-91C7-FEF835B1D8FD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387;p47">
              <a:extLst>
                <a:ext uri="{FF2B5EF4-FFF2-40B4-BE49-F238E27FC236}">
                  <a16:creationId xmlns:a16="http://schemas.microsoft.com/office/drawing/2014/main" id="{4460DA15-89DC-4DC2-AB9B-86096A14A770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2" name="Google Shape;3388;p47">
                <a:extLst>
                  <a:ext uri="{FF2B5EF4-FFF2-40B4-BE49-F238E27FC236}">
                    <a16:creationId xmlns:a16="http://schemas.microsoft.com/office/drawing/2014/main" id="{256E6CD9-ECE2-4F5B-821F-2466AFD0C48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389;p47">
                <a:extLst>
                  <a:ext uri="{FF2B5EF4-FFF2-40B4-BE49-F238E27FC236}">
                    <a16:creationId xmlns:a16="http://schemas.microsoft.com/office/drawing/2014/main" id="{50029E99-6F64-4F57-86DE-470460841552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390;p47">
                <a:extLst>
                  <a:ext uri="{FF2B5EF4-FFF2-40B4-BE49-F238E27FC236}">
                    <a16:creationId xmlns:a16="http://schemas.microsoft.com/office/drawing/2014/main" id="{E996C4F7-9D4C-4528-9451-825646BB7CA4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391;p47">
                <a:extLst>
                  <a:ext uri="{FF2B5EF4-FFF2-40B4-BE49-F238E27FC236}">
                    <a16:creationId xmlns:a16="http://schemas.microsoft.com/office/drawing/2014/main" id="{43C88886-946F-4DE3-9B33-E2AA0257AB55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392;p47">
                <a:extLst>
                  <a:ext uri="{FF2B5EF4-FFF2-40B4-BE49-F238E27FC236}">
                    <a16:creationId xmlns:a16="http://schemas.microsoft.com/office/drawing/2014/main" id="{74812068-299D-4625-9501-7CCFE96225D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393;p47">
                <a:extLst>
                  <a:ext uri="{FF2B5EF4-FFF2-40B4-BE49-F238E27FC236}">
                    <a16:creationId xmlns:a16="http://schemas.microsoft.com/office/drawing/2014/main" id="{E16A5299-8658-4C5E-861C-FA4003C1D623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394;p47">
                <a:extLst>
                  <a:ext uri="{FF2B5EF4-FFF2-40B4-BE49-F238E27FC236}">
                    <a16:creationId xmlns:a16="http://schemas.microsoft.com/office/drawing/2014/main" id="{D74F9D21-E48C-45DD-A8D4-02B321AFBCC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395;p47">
                <a:extLst>
                  <a:ext uri="{FF2B5EF4-FFF2-40B4-BE49-F238E27FC236}">
                    <a16:creationId xmlns:a16="http://schemas.microsoft.com/office/drawing/2014/main" id="{538147B6-FDB7-41B3-B254-17B60081109C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396;p47">
                <a:extLst>
                  <a:ext uri="{FF2B5EF4-FFF2-40B4-BE49-F238E27FC236}">
                    <a16:creationId xmlns:a16="http://schemas.microsoft.com/office/drawing/2014/main" id="{145B8A7C-D56A-4CBC-9F02-AB8F83D5023A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397;p47">
                <a:extLst>
                  <a:ext uri="{FF2B5EF4-FFF2-40B4-BE49-F238E27FC236}">
                    <a16:creationId xmlns:a16="http://schemas.microsoft.com/office/drawing/2014/main" id="{09A4BD99-9D91-4FD3-A244-B15F8BEBCB25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398;p47">
                <a:extLst>
                  <a:ext uri="{FF2B5EF4-FFF2-40B4-BE49-F238E27FC236}">
                    <a16:creationId xmlns:a16="http://schemas.microsoft.com/office/drawing/2014/main" id="{84814221-FD7D-434B-A933-943C97D689C6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399;p47">
                <a:extLst>
                  <a:ext uri="{FF2B5EF4-FFF2-40B4-BE49-F238E27FC236}">
                    <a16:creationId xmlns:a16="http://schemas.microsoft.com/office/drawing/2014/main" id="{127D77DF-FCC3-470A-804A-3F5CD9D812B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400;p47">
                <a:extLst>
                  <a:ext uri="{FF2B5EF4-FFF2-40B4-BE49-F238E27FC236}">
                    <a16:creationId xmlns:a16="http://schemas.microsoft.com/office/drawing/2014/main" id="{52F915A1-8E9D-4060-9666-ACC16072D294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401;p47">
                <a:extLst>
                  <a:ext uri="{FF2B5EF4-FFF2-40B4-BE49-F238E27FC236}">
                    <a16:creationId xmlns:a16="http://schemas.microsoft.com/office/drawing/2014/main" id="{62098B27-A4C4-4490-947A-A64F338C42D7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402;p47">
                <a:extLst>
                  <a:ext uri="{FF2B5EF4-FFF2-40B4-BE49-F238E27FC236}">
                    <a16:creationId xmlns:a16="http://schemas.microsoft.com/office/drawing/2014/main" id="{5B57C13E-3B9C-4D95-8FE2-B50F89674206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403;p47">
                <a:extLst>
                  <a:ext uri="{FF2B5EF4-FFF2-40B4-BE49-F238E27FC236}">
                    <a16:creationId xmlns:a16="http://schemas.microsoft.com/office/drawing/2014/main" id="{33F9A319-CBC2-4E50-9470-B38F6192455F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04;p47">
              <a:extLst>
                <a:ext uri="{FF2B5EF4-FFF2-40B4-BE49-F238E27FC236}">
                  <a16:creationId xmlns:a16="http://schemas.microsoft.com/office/drawing/2014/main" id="{44B2333D-C12E-4401-A8B2-8D28FC1D3155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286" name="Google Shape;3405;p47">
                <a:extLst>
                  <a:ext uri="{FF2B5EF4-FFF2-40B4-BE49-F238E27FC236}">
                    <a16:creationId xmlns:a16="http://schemas.microsoft.com/office/drawing/2014/main" id="{0A2C3805-4B1C-4531-AFB4-7A02BB5A9BD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406;p47">
                <a:extLst>
                  <a:ext uri="{FF2B5EF4-FFF2-40B4-BE49-F238E27FC236}">
                    <a16:creationId xmlns:a16="http://schemas.microsoft.com/office/drawing/2014/main" id="{1577FC06-B684-4568-9644-C6F4391B7F42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407;p47">
                <a:extLst>
                  <a:ext uri="{FF2B5EF4-FFF2-40B4-BE49-F238E27FC236}">
                    <a16:creationId xmlns:a16="http://schemas.microsoft.com/office/drawing/2014/main" id="{6DD5461C-0556-4750-8336-43AEFB26F89D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408;p47">
                <a:extLst>
                  <a:ext uri="{FF2B5EF4-FFF2-40B4-BE49-F238E27FC236}">
                    <a16:creationId xmlns:a16="http://schemas.microsoft.com/office/drawing/2014/main" id="{1D5C84A7-E89F-49E7-9252-5D0850FA778E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409;p47">
                <a:extLst>
                  <a:ext uri="{FF2B5EF4-FFF2-40B4-BE49-F238E27FC236}">
                    <a16:creationId xmlns:a16="http://schemas.microsoft.com/office/drawing/2014/main" id="{E78A5DD7-ED08-476F-83E2-1E02CA04B502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410;p47">
                <a:extLst>
                  <a:ext uri="{FF2B5EF4-FFF2-40B4-BE49-F238E27FC236}">
                    <a16:creationId xmlns:a16="http://schemas.microsoft.com/office/drawing/2014/main" id="{76AC36BF-38BF-4382-80FC-42CDB5D58AE7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411;p47">
                <a:extLst>
                  <a:ext uri="{FF2B5EF4-FFF2-40B4-BE49-F238E27FC236}">
                    <a16:creationId xmlns:a16="http://schemas.microsoft.com/office/drawing/2014/main" id="{0BFEB05B-300B-4FD4-AAB7-B61D74BB1059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412;p47">
                <a:extLst>
                  <a:ext uri="{FF2B5EF4-FFF2-40B4-BE49-F238E27FC236}">
                    <a16:creationId xmlns:a16="http://schemas.microsoft.com/office/drawing/2014/main" id="{07F6FDD8-C22D-414E-B06A-4B78C8965209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413;p47">
                <a:extLst>
                  <a:ext uri="{FF2B5EF4-FFF2-40B4-BE49-F238E27FC236}">
                    <a16:creationId xmlns:a16="http://schemas.microsoft.com/office/drawing/2014/main" id="{DB73FAF4-699F-4766-9823-1B040C68305A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414;p47">
                <a:extLst>
                  <a:ext uri="{FF2B5EF4-FFF2-40B4-BE49-F238E27FC236}">
                    <a16:creationId xmlns:a16="http://schemas.microsoft.com/office/drawing/2014/main" id="{74FC0194-ED3C-4AD2-9CC1-4631085A83D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415;p47">
                <a:extLst>
                  <a:ext uri="{FF2B5EF4-FFF2-40B4-BE49-F238E27FC236}">
                    <a16:creationId xmlns:a16="http://schemas.microsoft.com/office/drawing/2014/main" id="{6C3FD065-41D2-4FC6-93DA-3220FFB7D3E3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416;p47">
                <a:extLst>
                  <a:ext uri="{FF2B5EF4-FFF2-40B4-BE49-F238E27FC236}">
                    <a16:creationId xmlns:a16="http://schemas.microsoft.com/office/drawing/2014/main" id="{86B51093-4D9A-44D9-B123-E20EAEFC5E0F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417;p47">
                <a:extLst>
                  <a:ext uri="{FF2B5EF4-FFF2-40B4-BE49-F238E27FC236}">
                    <a16:creationId xmlns:a16="http://schemas.microsoft.com/office/drawing/2014/main" id="{410FDC49-E48A-4873-A49B-2CC9E6F8B1DE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418;p47">
                <a:extLst>
                  <a:ext uri="{FF2B5EF4-FFF2-40B4-BE49-F238E27FC236}">
                    <a16:creationId xmlns:a16="http://schemas.microsoft.com/office/drawing/2014/main" id="{2A369313-4807-4322-9F45-A0B5055266BB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419;p47">
                <a:extLst>
                  <a:ext uri="{FF2B5EF4-FFF2-40B4-BE49-F238E27FC236}">
                    <a16:creationId xmlns:a16="http://schemas.microsoft.com/office/drawing/2014/main" id="{24E17A6F-95DC-44DA-9BE7-47807775266D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420;p47">
                <a:extLst>
                  <a:ext uri="{FF2B5EF4-FFF2-40B4-BE49-F238E27FC236}">
                    <a16:creationId xmlns:a16="http://schemas.microsoft.com/office/drawing/2014/main" id="{FF2AF7E5-5A8C-46F9-98B3-6EBBB78712B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21;p47">
              <a:extLst>
                <a:ext uri="{FF2B5EF4-FFF2-40B4-BE49-F238E27FC236}">
                  <a16:creationId xmlns:a16="http://schemas.microsoft.com/office/drawing/2014/main" id="{706EFD55-0695-404C-976F-F444E1EC20C9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270" name="Google Shape;3422;p47">
                <a:extLst>
                  <a:ext uri="{FF2B5EF4-FFF2-40B4-BE49-F238E27FC236}">
                    <a16:creationId xmlns:a16="http://schemas.microsoft.com/office/drawing/2014/main" id="{B99B80BE-60C6-40DB-AB2F-D45BE4FC7524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423;p47">
                <a:extLst>
                  <a:ext uri="{FF2B5EF4-FFF2-40B4-BE49-F238E27FC236}">
                    <a16:creationId xmlns:a16="http://schemas.microsoft.com/office/drawing/2014/main" id="{E81099A7-175E-4AD9-B2B0-AABF50323D31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424;p47">
                <a:extLst>
                  <a:ext uri="{FF2B5EF4-FFF2-40B4-BE49-F238E27FC236}">
                    <a16:creationId xmlns:a16="http://schemas.microsoft.com/office/drawing/2014/main" id="{AF8395E6-0C87-4251-AC4F-2ED148A4C376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425;p47">
                <a:extLst>
                  <a:ext uri="{FF2B5EF4-FFF2-40B4-BE49-F238E27FC236}">
                    <a16:creationId xmlns:a16="http://schemas.microsoft.com/office/drawing/2014/main" id="{92E89F7F-95E8-4FDB-8D73-F5201BD0EE72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426;p47">
                <a:extLst>
                  <a:ext uri="{FF2B5EF4-FFF2-40B4-BE49-F238E27FC236}">
                    <a16:creationId xmlns:a16="http://schemas.microsoft.com/office/drawing/2014/main" id="{9D828482-C257-43DA-9618-F0D2F72AD48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427;p47">
                <a:extLst>
                  <a:ext uri="{FF2B5EF4-FFF2-40B4-BE49-F238E27FC236}">
                    <a16:creationId xmlns:a16="http://schemas.microsoft.com/office/drawing/2014/main" id="{CCC68098-9093-4A39-B01C-3330072FABC8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428;p47">
                <a:extLst>
                  <a:ext uri="{FF2B5EF4-FFF2-40B4-BE49-F238E27FC236}">
                    <a16:creationId xmlns:a16="http://schemas.microsoft.com/office/drawing/2014/main" id="{FE9A3351-439A-4EDE-BDE8-A5EC272902DF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429;p47">
                <a:extLst>
                  <a:ext uri="{FF2B5EF4-FFF2-40B4-BE49-F238E27FC236}">
                    <a16:creationId xmlns:a16="http://schemas.microsoft.com/office/drawing/2014/main" id="{9ECE732C-9299-4264-949C-92817DE02A20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430;p47">
                <a:extLst>
                  <a:ext uri="{FF2B5EF4-FFF2-40B4-BE49-F238E27FC236}">
                    <a16:creationId xmlns:a16="http://schemas.microsoft.com/office/drawing/2014/main" id="{6163F634-24E7-44E3-BCD3-B55D281D5553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431;p47">
                <a:extLst>
                  <a:ext uri="{FF2B5EF4-FFF2-40B4-BE49-F238E27FC236}">
                    <a16:creationId xmlns:a16="http://schemas.microsoft.com/office/drawing/2014/main" id="{DC08F41B-35EA-4F83-89D4-7E215B61AB51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432;p47">
                <a:extLst>
                  <a:ext uri="{FF2B5EF4-FFF2-40B4-BE49-F238E27FC236}">
                    <a16:creationId xmlns:a16="http://schemas.microsoft.com/office/drawing/2014/main" id="{85AC6F0B-7F2F-49F3-BBAF-723B0FC6772E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433;p47">
                <a:extLst>
                  <a:ext uri="{FF2B5EF4-FFF2-40B4-BE49-F238E27FC236}">
                    <a16:creationId xmlns:a16="http://schemas.microsoft.com/office/drawing/2014/main" id="{AB7D6D31-1765-4B57-8460-538E78902540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3434;p47">
                <a:extLst>
                  <a:ext uri="{FF2B5EF4-FFF2-40B4-BE49-F238E27FC236}">
                    <a16:creationId xmlns:a16="http://schemas.microsoft.com/office/drawing/2014/main" id="{19413570-411D-413E-B67D-F5FD30B5ED7A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3435;p47">
                <a:extLst>
                  <a:ext uri="{FF2B5EF4-FFF2-40B4-BE49-F238E27FC236}">
                    <a16:creationId xmlns:a16="http://schemas.microsoft.com/office/drawing/2014/main" id="{BCCFB01F-557C-4801-AB29-4044DFD04A3A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3436;p47">
                <a:extLst>
                  <a:ext uri="{FF2B5EF4-FFF2-40B4-BE49-F238E27FC236}">
                    <a16:creationId xmlns:a16="http://schemas.microsoft.com/office/drawing/2014/main" id="{39555F69-7245-48BE-866E-F8C6E81F9178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437;p47">
                <a:extLst>
                  <a:ext uri="{FF2B5EF4-FFF2-40B4-BE49-F238E27FC236}">
                    <a16:creationId xmlns:a16="http://schemas.microsoft.com/office/drawing/2014/main" id="{DA2C9778-659A-438C-8C0F-E45F4882E4FD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38;p47">
              <a:extLst>
                <a:ext uri="{FF2B5EF4-FFF2-40B4-BE49-F238E27FC236}">
                  <a16:creationId xmlns:a16="http://schemas.microsoft.com/office/drawing/2014/main" id="{34450C53-DD83-46D8-A166-4A1B4EC2027F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254" name="Google Shape;3439;p47">
                <a:extLst>
                  <a:ext uri="{FF2B5EF4-FFF2-40B4-BE49-F238E27FC236}">
                    <a16:creationId xmlns:a16="http://schemas.microsoft.com/office/drawing/2014/main" id="{3E90C036-FA10-4D48-AE35-0E4E78E6F452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3440;p47">
                <a:extLst>
                  <a:ext uri="{FF2B5EF4-FFF2-40B4-BE49-F238E27FC236}">
                    <a16:creationId xmlns:a16="http://schemas.microsoft.com/office/drawing/2014/main" id="{E47FA427-9BA8-4BBC-8A3C-0B91E12813D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3441;p47">
                <a:extLst>
                  <a:ext uri="{FF2B5EF4-FFF2-40B4-BE49-F238E27FC236}">
                    <a16:creationId xmlns:a16="http://schemas.microsoft.com/office/drawing/2014/main" id="{4B1DADD8-2B9D-422A-8C39-15F29F5FEBBD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3442;p47">
                <a:extLst>
                  <a:ext uri="{FF2B5EF4-FFF2-40B4-BE49-F238E27FC236}">
                    <a16:creationId xmlns:a16="http://schemas.microsoft.com/office/drawing/2014/main" id="{0D79C9B4-2E40-46E4-8F66-2BA0ADB25AEF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3443;p47">
                <a:extLst>
                  <a:ext uri="{FF2B5EF4-FFF2-40B4-BE49-F238E27FC236}">
                    <a16:creationId xmlns:a16="http://schemas.microsoft.com/office/drawing/2014/main" id="{55FB8F60-8650-4FCB-A031-45EACD220264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3444;p47">
                <a:extLst>
                  <a:ext uri="{FF2B5EF4-FFF2-40B4-BE49-F238E27FC236}">
                    <a16:creationId xmlns:a16="http://schemas.microsoft.com/office/drawing/2014/main" id="{F6B78677-32CF-4599-9B1B-0306726C9F9D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3445;p47">
                <a:extLst>
                  <a:ext uri="{FF2B5EF4-FFF2-40B4-BE49-F238E27FC236}">
                    <a16:creationId xmlns:a16="http://schemas.microsoft.com/office/drawing/2014/main" id="{F0871EA0-F232-44C6-87E5-738B75133102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3446;p47">
                <a:extLst>
                  <a:ext uri="{FF2B5EF4-FFF2-40B4-BE49-F238E27FC236}">
                    <a16:creationId xmlns:a16="http://schemas.microsoft.com/office/drawing/2014/main" id="{20C6DBC0-EB7B-4E84-8C73-6F4E702B31E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3447;p47">
                <a:extLst>
                  <a:ext uri="{FF2B5EF4-FFF2-40B4-BE49-F238E27FC236}">
                    <a16:creationId xmlns:a16="http://schemas.microsoft.com/office/drawing/2014/main" id="{F14D5357-93E5-4368-881A-10015AF3F687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3448;p47">
                <a:extLst>
                  <a:ext uri="{FF2B5EF4-FFF2-40B4-BE49-F238E27FC236}">
                    <a16:creationId xmlns:a16="http://schemas.microsoft.com/office/drawing/2014/main" id="{EE19A737-2075-4A2A-BFB0-175EBEEDF0AA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3449;p47">
                <a:extLst>
                  <a:ext uri="{FF2B5EF4-FFF2-40B4-BE49-F238E27FC236}">
                    <a16:creationId xmlns:a16="http://schemas.microsoft.com/office/drawing/2014/main" id="{7659C395-A678-4BA1-B9C0-93D82AB7FCD9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3450;p47">
                <a:extLst>
                  <a:ext uri="{FF2B5EF4-FFF2-40B4-BE49-F238E27FC236}">
                    <a16:creationId xmlns:a16="http://schemas.microsoft.com/office/drawing/2014/main" id="{0F5A6FFD-DA2B-4CCE-B5EA-84B97A335253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3451;p47">
                <a:extLst>
                  <a:ext uri="{FF2B5EF4-FFF2-40B4-BE49-F238E27FC236}">
                    <a16:creationId xmlns:a16="http://schemas.microsoft.com/office/drawing/2014/main" id="{047F2D45-A80E-417E-ACEB-688095DFDEE1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3452;p47">
                <a:extLst>
                  <a:ext uri="{FF2B5EF4-FFF2-40B4-BE49-F238E27FC236}">
                    <a16:creationId xmlns:a16="http://schemas.microsoft.com/office/drawing/2014/main" id="{67285B97-D796-4012-B441-898F245644BF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3453;p47">
                <a:extLst>
                  <a:ext uri="{FF2B5EF4-FFF2-40B4-BE49-F238E27FC236}">
                    <a16:creationId xmlns:a16="http://schemas.microsoft.com/office/drawing/2014/main" id="{E29C2F14-5F70-435A-8D60-1B8667491555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454;p47">
                <a:extLst>
                  <a:ext uri="{FF2B5EF4-FFF2-40B4-BE49-F238E27FC236}">
                    <a16:creationId xmlns:a16="http://schemas.microsoft.com/office/drawing/2014/main" id="{4A3A73E8-D61B-4437-86DD-B31DE2CC2F8E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455;p47">
              <a:extLst>
                <a:ext uri="{FF2B5EF4-FFF2-40B4-BE49-F238E27FC236}">
                  <a16:creationId xmlns:a16="http://schemas.microsoft.com/office/drawing/2014/main" id="{B787F4A6-16DF-4EE6-BE31-924ED8D3529B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238" name="Google Shape;3456;p47">
                <a:extLst>
                  <a:ext uri="{FF2B5EF4-FFF2-40B4-BE49-F238E27FC236}">
                    <a16:creationId xmlns:a16="http://schemas.microsoft.com/office/drawing/2014/main" id="{15A147F2-69EF-426A-AB86-6B9B2DD35D8E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3457;p47">
                <a:extLst>
                  <a:ext uri="{FF2B5EF4-FFF2-40B4-BE49-F238E27FC236}">
                    <a16:creationId xmlns:a16="http://schemas.microsoft.com/office/drawing/2014/main" id="{C7186B64-D4FA-4574-ADC9-05E83576218B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3458;p47">
                <a:extLst>
                  <a:ext uri="{FF2B5EF4-FFF2-40B4-BE49-F238E27FC236}">
                    <a16:creationId xmlns:a16="http://schemas.microsoft.com/office/drawing/2014/main" id="{CFB682A0-DDEF-481E-9E77-4D2E918B78FE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3459;p47">
                <a:extLst>
                  <a:ext uri="{FF2B5EF4-FFF2-40B4-BE49-F238E27FC236}">
                    <a16:creationId xmlns:a16="http://schemas.microsoft.com/office/drawing/2014/main" id="{632E6CB4-8665-4957-A661-CA76A515D713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3460;p47">
                <a:extLst>
                  <a:ext uri="{FF2B5EF4-FFF2-40B4-BE49-F238E27FC236}">
                    <a16:creationId xmlns:a16="http://schemas.microsoft.com/office/drawing/2014/main" id="{0B2A33CA-6133-4972-9BD2-C6501B441DCF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3461;p47">
                <a:extLst>
                  <a:ext uri="{FF2B5EF4-FFF2-40B4-BE49-F238E27FC236}">
                    <a16:creationId xmlns:a16="http://schemas.microsoft.com/office/drawing/2014/main" id="{9E9D1FB7-D97B-4B54-8AB4-06A1F8726C8C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3462;p47">
                <a:extLst>
                  <a:ext uri="{FF2B5EF4-FFF2-40B4-BE49-F238E27FC236}">
                    <a16:creationId xmlns:a16="http://schemas.microsoft.com/office/drawing/2014/main" id="{43030175-A790-4706-A75F-7402FDFF3D2C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3463;p47">
                <a:extLst>
                  <a:ext uri="{FF2B5EF4-FFF2-40B4-BE49-F238E27FC236}">
                    <a16:creationId xmlns:a16="http://schemas.microsoft.com/office/drawing/2014/main" id="{3C6A1425-37DE-4AF0-8440-FFCAEDD4F132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3464;p47">
                <a:extLst>
                  <a:ext uri="{FF2B5EF4-FFF2-40B4-BE49-F238E27FC236}">
                    <a16:creationId xmlns:a16="http://schemas.microsoft.com/office/drawing/2014/main" id="{C2E40357-3DD3-460F-92DA-3CDE04F3E901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3465;p47">
                <a:extLst>
                  <a:ext uri="{FF2B5EF4-FFF2-40B4-BE49-F238E27FC236}">
                    <a16:creationId xmlns:a16="http://schemas.microsoft.com/office/drawing/2014/main" id="{6AAF4648-846D-46D8-8523-2791D6363A86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3466;p47">
                <a:extLst>
                  <a:ext uri="{FF2B5EF4-FFF2-40B4-BE49-F238E27FC236}">
                    <a16:creationId xmlns:a16="http://schemas.microsoft.com/office/drawing/2014/main" id="{C0AFB9C5-F96C-492F-BCBC-04420DB8F56A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3467;p47">
                <a:extLst>
                  <a:ext uri="{FF2B5EF4-FFF2-40B4-BE49-F238E27FC236}">
                    <a16:creationId xmlns:a16="http://schemas.microsoft.com/office/drawing/2014/main" id="{D0971D8D-253C-4A82-8218-7B0CB2F5BB01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3468;p47">
                <a:extLst>
                  <a:ext uri="{FF2B5EF4-FFF2-40B4-BE49-F238E27FC236}">
                    <a16:creationId xmlns:a16="http://schemas.microsoft.com/office/drawing/2014/main" id="{B6EA211E-0A40-45BC-A75C-D25C0021022F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3469;p47">
                <a:extLst>
                  <a:ext uri="{FF2B5EF4-FFF2-40B4-BE49-F238E27FC236}">
                    <a16:creationId xmlns:a16="http://schemas.microsoft.com/office/drawing/2014/main" id="{37B6AD97-F527-4F35-AB6A-7F2158E1FA66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3470;p47">
                <a:extLst>
                  <a:ext uri="{FF2B5EF4-FFF2-40B4-BE49-F238E27FC236}">
                    <a16:creationId xmlns:a16="http://schemas.microsoft.com/office/drawing/2014/main" id="{BD11282B-8CC3-4A9E-93C7-3ADD404A7EF6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3471;p47">
                <a:extLst>
                  <a:ext uri="{FF2B5EF4-FFF2-40B4-BE49-F238E27FC236}">
                    <a16:creationId xmlns:a16="http://schemas.microsoft.com/office/drawing/2014/main" id="{0C54C766-6789-4FEF-9010-2FA1F48D6882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472;p47">
              <a:extLst>
                <a:ext uri="{FF2B5EF4-FFF2-40B4-BE49-F238E27FC236}">
                  <a16:creationId xmlns:a16="http://schemas.microsoft.com/office/drawing/2014/main" id="{EFAC31E6-3583-4133-9DDB-9FA393A5AAC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222" name="Google Shape;3473;p47">
                <a:extLst>
                  <a:ext uri="{FF2B5EF4-FFF2-40B4-BE49-F238E27FC236}">
                    <a16:creationId xmlns:a16="http://schemas.microsoft.com/office/drawing/2014/main" id="{267A06D1-0766-4100-9D12-F692297944FD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3474;p47">
                <a:extLst>
                  <a:ext uri="{FF2B5EF4-FFF2-40B4-BE49-F238E27FC236}">
                    <a16:creationId xmlns:a16="http://schemas.microsoft.com/office/drawing/2014/main" id="{E7458983-6259-4BE1-9081-67FCBE289783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3475;p47">
                <a:extLst>
                  <a:ext uri="{FF2B5EF4-FFF2-40B4-BE49-F238E27FC236}">
                    <a16:creationId xmlns:a16="http://schemas.microsoft.com/office/drawing/2014/main" id="{0BC4E700-EC04-4303-8EC8-C77A20611467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3476;p47">
                <a:extLst>
                  <a:ext uri="{FF2B5EF4-FFF2-40B4-BE49-F238E27FC236}">
                    <a16:creationId xmlns:a16="http://schemas.microsoft.com/office/drawing/2014/main" id="{7AFC2F4D-B6FD-4AAF-806E-10CD229DD5ED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3477;p47">
                <a:extLst>
                  <a:ext uri="{FF2B5EF4-FFF2-40B4-BE49-F238E27FC236}">
                    <a16:creationId xmlns:a16="http://schemas.microsoft.com/office/drawing/2014/main" id="{1818AFB1-B65C-46B5-9E5B-36E2D8666920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3478;p47">
                <a:extLst>
                  <a:ext uri="{FF2B5EF4-FFF2-40B4-BE49-F238E27FC236}">
                    <a16:creationId xmlns:a16="http://schemas.microsoft.com/office/drawing/2014/main" id="{8C71EBF2-F1F5-4D02-B72F-FB62E9D91396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3479;p47">
                <a:extLst>
                  <a:ext uri="{FF2B5EF4-FFF2-40B4-BE49-F238E27FC236}">
                    <a16:creationId xmlns:a16="http://schemas.microsoft.com/office/drawing/2014/main" id="{34A0494C-6DFC-4D16-939E-C6ECAF2AAE4F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3480;p47">
                <a:extLst>
                  <a:ext uri="{FF2B5EF4-FFF2-40B4-BE49-F238E27FC236}">
                    <a16:creationId xmlns:a16="http://schemas.microsoft.com/office/drawing/2014/main" id="{DCC7CA68-0007-4346-B0F3-B80DB2896838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3481;p47">
                <a:extLst>
                  <a:ext uri="{FF2B5EF4-FFF2-40B4-BE49-F238E27FC236}">
                    <a16:creationId xmlns:a16="http://schemas.microsoft.com/office/drawing/2014/main" id="{47931135-365F-4315-81BC-62CC4A1F82EF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3482;p47">
                <a:extLst>
                  <a:ext uri="{FF2B5EF4-FFF2-40B4-BE49-F238E27FC236}">
                    <a16:creationId xmlns:a16="http://schemas.microsoft.com/office/drawing/2014/main" id="{1708045D-694C-408C-B786-968C7DA60867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3483;p47">
                <a:extLst>
                  <a:ext uri="{FF2B5EF4-FFF2-40B4-BE49-F238E27FC236}">
                    <a16:creationId xmlns:a16="http://schemas.microsoft.com/office/drawing/2014/main" id="{523A899D-4F5A-4517-A970-B1DA47B40DE4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3484;p47">
                <a:extLst>
                  <a:ext uri="{FF2B5EF4-FFF2-40B4-BE49-F238E27FC236}">
                    <a16:creationId xmlns:a16="http://schemas.microsoft.com/office/drawing/2014/main" id="{B94F1222-0E0B-4CCA-AC8C-3DEDC9783287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3485;p47">
                <a:extLst>
                  <a:ext uri="{FF2B5EF4-FFF2-40B4-BE49-F238E27FC236}">
                    <a16:creationId xmlns:a16="http://schemas.microsoft.com/office/drawing/2014/main" id="{C4BB8044-4BFA-43E9-9AD5-7CFC03B5BC1C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3486;p47">
                <a:extLst>
                  <a:ext uri="{FF2B5EF4-FFF2-40B4-BE49-F238E27FC236}">
                    <a16:creationId xmlns:a16="http://schemas.microsoft.com/office/drawing/2014/main" id="{E1EDA56B-C694-4FED-8660-676B1245B8EA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3487;p47">
                <a:extLst>
                  <a:ext uri="{FF2B5EF4-FFF2-40B4-BE49-F238E27FC236}">
                    <a16:creationId xmlns:a16="http://schemas.microsoft.com/office/drawing/2014/main" id="{EAD45936-7573-42DF-B4ED-DDF5E43EC823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3488;p47">
                <a:extLst>
                  <a:ext uri="{FF2B5EF4-FFF2-40B4-BE49-F238E27FC236}">
                    <a16:creationId xmlns:a16="http://schemas.microsoft.com/office/drawing/2014/main" id="{0E69AA38-71EE-43B9-B9E5-0353873DA019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489;p47">
              <a:extLst>
                <a:ext uri="{FF2B5EF4-FFF2-40B4-BE49-F238E27FC236}">
                  <a16:creationId xmlns:a16="http://schemas.microsoft.com/office/drawing/2014/main" id="{A19E07DD-5366-496E-A8B3-835340F5A676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206" name="Google Shape;3490;p47">
                <a:extLst>
                  <a:ext uri="{FF2B5EF4-FFF2-40B4-BE49-F238E27FC236}">
                    <a16:creationId xmlns:a16="http://schemas.microsoft.com/office/drawing/2014/main" id="{EA17D7AB-4111-439A-8E08-3D84DF4540F0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491;p47">
                <a:extLst>
                  <a:ext uri="{FF2B5EF4-FFF2-40B4-BE49-F238E27FC236}">
                    <a16:creationId xmlns:a16="http://schemas.microsoft.com/office/drawing/2014/main" id="{6FC2216C-D961-4A3F-8EA7-F3EAF5A74C7F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492;p47">
                <a:extLst>
                  <a:ext uri="{FF2B5EF4-FFF2-40B4-BE49-F238E27FC236}">
                    <a16:creationId xmlns:a16="http://schemas.microsoft.com/office/drawing/2014/main" id="{FB9F870A-C944-4A64-9DB7-9DCBD77E052A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493;p47">
                <a:extLst>
                  <a:ext uri="{FF2B5EF4-FFF2-40B4-BE49-F238E27FC236}">
                    <a16:creationId xmlns:a16="http://schemas.microsoft.com/office/drawing/2014/main" id="{9A1CE3E9-E9D2-4F26-9C88-C4ED2858B8DB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494;p47">
                <a:extLst>
                  <a:ext uri="{FF2B5EF4-FFF2-40B4-BE49-F238E27FC236}">
                    <a16:creationId xmlns:a16="http://schemas.microsoft.com/office/drawing/2014/main" id="{56DCCD4B-22EB-4DD0-8E82-A85B51FC280C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3495;p47">
                <a:extLst>
                  <a:ext uri="{FF2B5EF4-FFF2-40B4-BE49-F238E27FC236}">
                    <a16:creationId xmlns:a16="http://schemas.microsoft.com/office/drawing/2014/main" id="{4F50B24E-DDE1-4C69-9583-47D5A1F34EAD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496;p47">
                <a:extLst>
                  <a:ext uri="{FF2B5EF4-FFF2-40B4-BE49-F238E27FC236}">
                    <a16:creationId xmlns:a16="http://schemas.microsoft.com/office/drawing/2014/main" id="{52C59845-6D85-48CF-8923-CF77B709C4DB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497;p47">
                <a:extLst>
                  <a:ext uri="{FF2B5EF4-FFF2-40B4-BE49-F238E27FC236}">
                    <a16:creationId xmlns:a16="http://schemas.microsoft.com/office/drawing/2014/main" id="{335A88F0-8D67-4299-9F34-3A2D53CA0A9D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498;p47">
                <a:extLst>
                  <a:ext uri="{FF2B5EF4-FFF2-40B4-BE49-F238E27FC236}">
                    <a16:creationId xmlns:a16="http://schemas.microsoft.com/office/drawing/2014/main" id="{85B96ABB-A38C-428D-961D-BBD047155E2E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499;p47">
                <a:extLst>
                  <a:ext uri="{FF2B5EF4-FFF2-40B4-BE49-F238E27FC236}">
                    <a16:creationId xmlns:a16="http://schemas.microsoft.com/office/drawing/2014/main" id="{F9393DF8-973A-4223-B455-02A78BF8D414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500;p47">
                <a:extLst>
                  <a:ext uri="{FF2B5EF4-FFF2-40B4-BE49-F238E27FC236}">
                    <a16:creationId xmlns:a16="http://schemas.microsoft.com/office/drawing/2014/main" id="{21138712-AC34-4E64-AAC0-D5C9414A7FBC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501;p47">
                <a:extLst>
                  <a:ext uri="{FF2B5EF4-FFF2-40B4-BE49-F238E27FC236}">
                    <a16:creationId xmlns:a16="http://schemas.microsoft.com/office/drawing/2014/main" id="{EB017CDB-DA47-4A49-891A-AC50B1CAE71F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502;p47">
                <a:extLst>
                  <a:ext uri="{FF2B5EF4-FFF2-40B4-BE49-F238E27FC236}">
                    <a16:creationId xmlns:a16="http://schemas.microsoft.com/office/drawing/2014/main" id="{285C7E93-27B8-4EE3-BE2F-2C3D3CA67225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503;p47">
                <a:extLst>
                  <a:ext uri="{FF2B5EF4-FFF2-40B4-BE49-F238E27FC236}">
                    <a16:creationId xmlns:a16="http://schemas.microsoft.com/office/drawing/2014/main" id="{A4B2E1E9-1638-4A81-9B0E-7F50459264AF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3504;p47">
                <a:extLst>
                  <a:ext uri="{FF2B5EF4-FFF2-40B4-BE49-F238E27FC236}">
                    <a16:creationId xmlns:a16="http://schemas.microsoft.com/office/drawing/2014/main" id="{DA4BDE1B-7BAF-4F59-8451-66C5D71C1A9F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3505;p47">
                <a:extLst>
                  <a:ext uri="{FF2B5EF4-FFF2-40B4-BE49-F238E27FC236}">
                    <a16:creationId xmlns:a16="http://schemas.microsoft.com/office/drawing/2014/main" id="{4D0811D9-016D-4CCF-B725-C910763299B1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06;p47">
              <a:extLst>
                <a:ext uri="{FF2B5EF4-FFF2-40B4-BE49-F238E27FC236}">
                  <a16:creationId xmlns:a16="http://schemas.microsoft.com/office/drawing/2014/main" id="{FFF0F3B6-C2A4-45D8-9E75-4A831822A959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90" name="Google Shape;3507;p47">
                <a:extLst>
                  <a:ext uri="{FF2B5EF4-FFF2-40B4-BE49-F238E27FC236}">
                    <a16:creationId xmlns:a16="http://schemas.microsoft.com/office/drawing/2014/main" id="{2AF73693-5717-4146-B1B5-F040DDE708BA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508;p47">
                <a:extLst>
                  <a:ext uri="{FF2B5EF4-FFF2-40B4-BE49-F238E27FC236}">
                    <a16:creationId xmlns:a16="http://schemas.microsoft.com/office/drawing/2014/main" id="{523A6465-B9EB-4647-B17B-BCBCCE52D4F8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509;p47">
                <a:extLst>
                  <a:ext uri="{FF2B5EF4-FFF2-40B4-BE49-F238E27FC236}">
                    <a16:creationId xmlns:a16="http://schemas.microsoft.com/office/drawing/2014/main" id="{4F235C2A-B2B5-4E8E-82EF-3D00594E9DA1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510;p47">
                <a:extLst>
                  <a:ext uri="{FF2B5EF4-FFF2-40B4-BE49-F238E27FC236}">
                    <a16:creationId xmlns:a16="http://schemas.microsoft.com/office/drawing/2014/main" id="{99A82D95-A3FC-44F7-AAE3-7ECF49436F6A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511;p47">
                <a:extLst>
                  <a:ext uri="{FF2B5EF4-FFF2-40B4-BE49-F238E27FC236}">
                    <a16:creationId xmlns:a16="http://schemas.microsoft.com/office/drawing/2014/main" id="{10739F1E-81CC-4E35-98C4-416D08CADA15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512;p47">
                <a:extLst>
                  <a:ext uri="{FF2B5EF4-FFF2-40B4-BE49-F238E27FC236}">
                    <a16:creationId xmlns:a16="http://schemas.microsoft.com/office/drawing/2014/main" id="{AB7EAA38-09FE-44E8-995E-122CFF8729A1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513;p47">
                <a:extLst>
                  <a:ext uri="{FF2B5EF4-FFF2-40B4-BE49-F238E27FC236}">
                    <a16:creationId xmlns:a16="http://schemas.microsoft.com/office/drawing/2014/main" id="{0F662547-5312-46BE-B868-28F9B62BDC49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514;p47">
                <a:extLst>
                  <a:ext uri="{FF2B5EF4-FFF2-40B4-BE49-F238E27FC236}">
                    <a16:creationId xmlns:a16="http://schemas.microsoft.com/office/drawing/2014/main" id="{EB54E04F-278D-42C3-BEB2-F00A265F90FF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515;p47">
                <a:extLst>
                  <a:ext uri="{FF2B5EF4-FFF2-40B4-BE49-F238E27FC236}">
                    <a16:creationId xmlns:a16="http://schemas.microsoft.com/office/drawing/2014/main" id="{594DDF75-5285-493C-860F-C2F5902EF264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516;p47">
                <a:extLst>
                  <a:ext uri="{FF2B5EF4-FFF2-40B4-BE49-F238E27FC236}">
                    <a16:creationId xmlns:a16="http://schemas.microsoft.com/office/drawing/2014/main" id="{9434455D-5028-4A7A-81A5-933AC7863A91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517;p47">
                <a:extLst>
                  <a:ext uri="{FF2B5EF4-FFF2-40B4-BE49-F238E27FC236}">
                    <a16:creationId xmlns:a16="http://schemas.microsoft.com/office/drawing/2014/main" id="{59CA4D8D-41B8-4D9F-82F7-92C447E02F80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518;p47">
                <a:extLst>
                  <a:ext uri="{FF2B5EF4-FFF2-40B4-BE49-F238E27FC236}">
                    <a16:creationId xmlns:a16="http://schemas.microsoft.com/office/drawing/2014/main" id="{7F88A3F5-82C5-4860-AD06-D18332A752B7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519;p47">
                <a:extLst>
                  <a:ext uri="{FF2B5EF4-FFF2-40B4-BE49-F238E27FC236}">
                    <a16:creationId xmlns:a16="http://schemas.microsoft.com/office/drawing/2014/main" id="{D1A1C31F-915A-44AE-B017-3BBF2C5FD924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520;p47">
                <a:extLst>
                  <a:ext uri="{FF2B5EF4-FFF2-40B4-BE49-F238E27FC236}">
                    <a16:creationId xmlns:a16="http://schemas.microsoft.com/office/drawing/2014/main" id="{9CC138F4-7D91-4E2E-A913-619380775B12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521;p47">
                <a:extLst>
                  <a:ext uri="{FF2B5EF4-FFF2-40B4-BE49-F238E27FC236}">
                    <a16:creationId xmlns:a16="http://schemas.microsoft.com/office/drawing/2014/main" id="{3AC79F45-2AD6-4677-8A22-177EFDB818E2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522;p47">
                <a:extLst>
                  <a:ext uri="{FF2B5EF4-FFF2-40B4-BE49-F238E27FC236}">
                    <a16:creationId xmlns:a16="http://schemas.microsoft.com/office/drawing/2014/main" id="{B9EE85DB-3BC8-438D-BEFC-F0ED624880C2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23;p47">
              <a:extLst>
                <a:ext uri="{FF2B5EF4-FFF2-40B4-BE49-F238E27FC236}">
                  <a16:creationId xmlns:a16="http://schemas.microsoft.com/office/drawing/2014/main" id="{0EC7F247-6123-42B5-B35E-A24132417284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74" name="Google Shape;3524;p47">
                <a:extLst>
                  <a:ext uri="{FF2B5EF4-FFF2-40B4-BE49-F238E27FC236}">
                    <a16:creationId xmlns:a16="http://schemas.microsoft.com/office/drawing/2014/main" id="{BDA97BB8-D50A-4763-A660-01AFD5775B4E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525;p47">
                <a:extLst>
                  <a:ext uri="{FF2B5EF4-FFF2-40B4-BE49-F238E27FC236}">
                    <a16:creationId xmlns:a16="http://schemas.microsoft.com/office/drawing/2014/main" id="{677F8706-5FDA-4587-A04F-1DF766E8437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526;p47">
                <a:extLst>
                  <a:ext uri="{FF2B5EF4-FFF2-40B4-BE49-F238E27FC236}">
                    <a16:creationId xmlns:a16="http://schemas.microsoft.com/office/drawing/2014/main" id="{7191B18F-FA13-4ACA-870E-50E91E807DCF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527;p47">
                <a:extLst>
                  <a:ext uri="{FF2B5EF4-FFF2-40B4-BE49-F238E27FC236}">
                    <a16:creationId xmlns:a16="http://schemas.microsoft.com/office/drawing/2014/main" id="{B9793313-2B4C-409F-AF13-378E1EDC7F56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528;p47">
                <a:extLst>
                  <a:ext uri="{FF2B5EF4-FFF2-40B4-BE49-F238E27FC236}">
                    <a16:creationId xmlns:a16="http://schemas.microsoft.com/office/drawing/2014/main" id="{400392E8-EDD1-4718-86A5-6CAB87BA1C20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529;p47">
                <a:extLst>
                  <a:ext uri="{FF2B5EF4-FFF2-40B4-BE49-F238E27FC236}">
                    <a16:creationId xmlns:a16="http://schemas.microsoft.com/office/drawing/2014/main" id="{F4784C86-9DBB-4C1D-9283-65DD2C56817F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530;p47">
                <a:extLst>
                  <a:ext uri="{FF2B5EF4-FFF2-40B4-BE49-F238E27FC236}">
                    <a16:creationId xmlns:a16="http://schemas.microsoft.com/office/drawing/2014/main" id="{02CA64AE-80C1-44CE-825B-54E3A5097853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531;p47">
                <a:extLst>
                  <a:ext uri="{FF2B5EF4-FFF2-40B4-BE49-F238E27FC236}">
                    <a16:creationId xmlns:a16="http://schemas.microsoft.com/office/drawing/2014/main" id="{732B41CC-DEAA-43D2-9FF4-6733416ABCE5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532;p47">
                <a:extLst>
                  <a:ext uri="{FF2B5EF4-FFF2-40B4-BE49-F238E27FC236}">
                    <a16:creationId xmlns:a16="http://schemas.microsoft.com/office/drawing/2014/main" id="{312BA4B3-05DC-4CCD-8A66-F74EFDC15E86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533;p47">
                <a:extLst>
                  <a:ext uri="{FF2B5EF4-FFF2-40B4-BE49-F238E27FC236}">
                    <a16:creationId xmlns:a16="http://schemas.microsoft.com/office/drawing/2014/main" id="{98BE79CE-B132-4C5F-A7C6-AA58B1B0CF8A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534;p47">
                <a:extLst>
                  <a:ext uri="{FF2B5EF4-FFF2-40B4-BE49-F238E27FC236}">
                    <a16:creationId xmlns:a16="http://schemas.microsoft.com/office/drawing/2014/main" id="{579DC46B-78EA-4562-B6F0-295726BC3DFB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535;p47">
                <a:extLst>
                  <a:ext uri="{FF2B5EF4-FFF2-40B4-BE49-F238E27FC236}">
                    <a16:creationId xmlns:a16="http://schemas.microsoft.com/office/drawing/2014/main" id="{9821AB2F-7EAE-49A7-B943-42D098ED1D86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536;p47">
                <a:extLst>
                  <a:ext uri="{FF2B5EF4-FFF2-40B4-BE49-F238E27FC236}">
                    <a16:creationId xmlns:a16="http://schemas.microsoft.com/office/drawing/2014/main" id="{9DB9412F-BA07-43CF-AD5A-8F791BB05544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537;p47">
                <a:extLst>
                  <a:ext uri="{FF2B5EF4-FFF2-40B4-BE49-F238E27FC236}">
                    <a16:creationId xmlns:a16="http://schemas.microsoft.com/office/drawing/2014/main" id="{6FE9CC7D-7DBC-441D-BA5D-08C5D00D8247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538;p47">
                <a:extLst>
                  <a:ext uri="{FF2B5EF4-FFF2-40B4-BE49-F238E27FC236}">
                    <a16:creationId xmlns:a16="http://schemas.microsoft.com/office/drawing/2014/main" id="{ADB8680E-176B-4346-B854-B66AC7A91DD8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539;p47">
                <a:extLst>
                  <a:ext uri="{FF2B5EF4-FFF2-40B4-BE49-F238E27FC236}">
                    <a16:creationId xmlns:a16="http://schemas.microsoft.com/office/drawing/2014/main" id="{3A4BB467-ED26-4741-99F5-63D61C1F4EBB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540;p47">
              <a:extLst>
                <a:ext uri="{FF2B5EF4-FFF2-40B4-BE49-F238E27FC236}">
                  <a16:creationId xmlns:a16="http://schemas.microsoft.com/office/drawing/2014/main" id="{B378D0A1-ED2A-4EB5-AA7B-2F1C1A81E778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8" name="Google Shape;3541;p47">
                <a:extLst>
                  <a:ext uri="{FF2B5EF4-FFF2-40B4-BE49-F238E27FC236}">
                    <a16:creationId xmlns:a16="http://schemas.microsoft.com/office/drawing/2014/main" id="{2B42487F-CC8A-4E67-AE56-02C4EE6AAB16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542;p47">
                <a:extLst>
                  <a:ext uri="{FF2B5EF4-FFF2-40B4-BE49-F238E27FC236}">
                    <a16:creationId xmlns:a16="http://schemas.microsoft.com/office/drawing/2014/main" id="{F38C6E71-ECBD-4513-A9A9-13A31DF5D84A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543;p47">
                <a:extLst>
                  <a:ext uri="{FF2B5EF4-FFF2-40B4-BE49-F238E27FC236}">
                    <a16:creationId xmlns:a16="http://schemas.microsoft.com/office/drawing/2014/main" id="{CA0848DE-AF54-4087-A403-CE44BC44CAE3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544;p47">
                <a:extLst>
                  <a:ext uri="{FF2B5EF4-FFF2-40B4-BE49-F238E27FC236}">
                    <a16:creationId xmlns:a16="http://schemas.microsoft.com/office/drawing/2014/main" id="{3A3B509E-0E46-4CC2-A532-33B4D4B26D33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545;p47">
                <a:extLst>
                  <a:ext uri="{FF2B5EF4-FFF2-40B4-BE49-F238E27FC236}">
                    <a16:creationId xmlns:a16="http://schemas.microsoft.com/office/drawing/2014/main" id="{E03D48DA-4475-4C09-882A-359797A3AAD9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546;p47">
                <a:extLst>
                  <a:ext uri="{FF2B5EF4-FFF2-40B4-BE49-F238E27FC236}">
                    <a16:creationId xmlns:a16="http://schemas.microsoft.com/office/drawing/2014/main" id="{5B268A9E-2E17-40CF-9D07-F84351658198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547;p47">
                <a:extLst>
                  <a:ext uri="{FF2B5EF4-FFF2-40B4-BE49-F238E27FC236}">
                    <a16:creationId xmlns:a16="http://schemas.microsoft.com/office/drawing/2014/main" id="{E5A091F2-41BE-4A11-BF71-AC22670177C4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548;p47">
                <a:extLst>
                  <a:ext uri="{FF2B5EF4-FFF2-40B4-BE49-F238E27FC236}">
                    <a16:creationId xmlns:a16="http://schemas.microsoft.com/office/drawing/2014/main" id="{BAF2B687-D9FD-46DA-9B3C-78905C671AA3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549;p47">
                <a:extLst>
                  <a:ext uri="{FF2B5EF4-FFF2-40B4-BE49-F238E27FC236}">
                    <a16:creationId xmlns:a16="http://schemas.microsoft.com/office/drawing/2014/main" id="{34E8C087-53E0-443A-A86B-B567FD52F276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550;p47">
                <a:extLst>
                  <a:ext uri="{FF2B5EF4-FFF2-40B4-BE49-F238E27FC236}">
                    <a16:creationId xmlns:a16="http://schemas.microsoft.com/office/drawing/2014/main" id="{4CC1B21E-19EC-4D33-BDA8-711FA97D23B5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551;p47">
                <a:extLst>
                  <a:ext uri="{FF2B5EF4-FFF2-40B4-BE49-F238E27FC236}">
                    <a16:creationId xmlns:a16="http://schemas.microsoft.com/office/drawing/2014/main" id="{A4FAE681-CED1-4F0C-BCE8-962B38284442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552;p47">
                <a:extLst>
                  <a:ext uri="{FF2B5EF4-FFF2-40B4-BE49-F238E27FC236}">
                    <a16:creationId xmlns:a16="http://schemas.microsoft.com/office/drawing/2014/main" id="{29A123F4-00C7-4F68-8AEB-EE96DCBECF2F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553;p47">
                <a:extLst>
                  <a:ext uri="{FF2B5EF4-FFF2-40B4-BE49-F238E27FC236}">
                    <a16:creationId xmlns:a16="http://schemas.microsoft.com/office/drawing/2014/main" id="{53AD0505-8B56-4D97-B133-13015BB101D9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554;p47">
                <a:extLst>
                  <a:ext uri="{FF2B5EF4-FFF2-40B4-BE49-F238E27FC236}">
                    <a16:creationId xmlns:a16="http://schemas.microsoft.com/office/drawing/2014/main" id="{5326686D-43A1-4CD8-8DF4-222C2C9A3A64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555;p47">
                <a:extLst>
                  <a:ext uri="{FF2B5EF4-FFF2-40B4-BE49-F238E27FC236}">
                    <a16:creationId xmlns:a16="http://schemas.microsoft.com/office/drawing/2014/main" id="{C28E820D-7235-461F-ACC7-3E7F2AD7218E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556;p47">
                <a:extLst>
                  <a:ext uri="{FF2B5EF4-FFF2-40B4-BE49-F238E27FC236}">
                    <a16:creationId xmlns:a16="http://schemas.microsoft.com/office/drawing/2014/main" id="{0E495DC7-F5AB-47FF-838C-EF958A921888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57;p47">
              <a:extLst>
                <a:ext uri="{FF2B5EF4-FFF2-40B4-BE49-F238E27FC236}">
                  <a16:creationId xmlns:a16="http://schemas.microsoft.com/office/drawing/2014/main" id="{77357ABB-2587-4297-940B-C9BE7F0C076F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42" name="Google Shape;3558;p47">
                <a:extLst>
                  <a:ext uri="{FF2B5EF4-FFF2-40B4-BE49-F238E27FC236}">
                    <a16:creationId xmlns:a16="http://schemas.microsoft.com/office/drawing/2014/main" id="{1515A03F-05D8-4B47-B4F0-55FF5D46145A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559;p47">
                <a:extLst>
                  <a:ext uri="{FF2B5EF4-FFF2-40B4-BE49-F238E27FC236}">
                    <a16:creationId xmlns:a16="http://schemas.microsoft.com/office/drawing/2014/main" id="{72EB62E3-C074-42A1-9A59-71EE52E60445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560;p47">
                <a:extLst>
                  <a:ext uri="{FF2B5EF4-FFF2-40B4-BE49-F238E27FC236}">
                    <a16:creationId xmlns:a16="http://schemas.microsoft.com/office/drawing/2014/main" id="{EC8EF0FC-E371-4FFC-8F8F-AA0338D31205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561;p47">
                <a:extLst>
                  <a:ext uri="{FF2B5EF4-FFF2-40B4-BE49-F238E27FC236}">
                    <a16:creationId xmlns:a16="http://schemas.microsoft.com/office/drawing/2014/main" id="{533EDED8-04E1-4766-9D0F-8EAD67461537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562;p47">
                <a:extLst>
                  <a:ext uri="{FF2B5EF4-FFF2-40B4-BE49-F238E27FC236}">
                    <a16:creationId xmlns:a16="http://schemas.microsoft.com/office/drawing/2014/main" id="{5CE1DF37-E81C-4CA7-A99D-3F8057CF7CDD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563;p47">
                <a:extLst>
                  <a:ext uri="{FF2B5EF4-FFF2-40B4-BE49-F238E27FC236}">
                    <a16:creationId xmlns:a16="http://schemas.microsoft.com/office/drawing/2014/main" id="{40CA7945-1B75-4C45-A238-054E265FDFEB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564;p47">
                <a:extLst>
                  <a:ext uri="{FF2B5EF4-FFF2-40B4-BE49-F238E27FC236}">
                    <a16:creationId xmlns:a16="http://schemas.microsoft.com/office/drawing/2014/main" id="{46059B7A-7B4A-4E5F-8930-C04D4530990D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565;p47">
                <a:extLst>
                  <a:ext uri="{FF2B5EF4-FFF2-40B4-BE49-F238E27FC236}">
                    <a16:creationId xmlns:a16="http://schemas.microsoft.com/office/drawing/2014/main" id="{61DAFAE0-2BF4-45F7-BDC7-74257069A8B2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566;p47">
                <a:extLst>
                  <a:ext uri="{FF2B5EF4-FFF2-40B4-BE49-F238E27FC236}">
                    <a16:creationId xmlns:a16="http://schemas.microsoft.com/office/drawing/2014/main" id="{98FC9CF7-8A60-435E-88C5-862DDDF9935E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567;p47">
                <a:extLst>
                  <a:ext uri="{FF2B5EF4-FFF2-40B4-BE49-F238E27FC236}">
                    <a16:creationId xmlns:a16="http://schemas.microsoft.com/office/drawing/2014/main" id="{CEC1EA0B-4BAE-4859-8E22-40F72EB78447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568;p47">
                <a:extLst>
                  <a:ext uri="{FF2B5EF4-FFF2-40B4-BE49-F238E27FC236}">
                    <a16:creationId xmlns:a16="http://schemas.microsoft.com/office/drawing/2014/main" id="{0589618F-BCF5-4E33-A0EB-30AA3D4BDC66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569;p47">
                <a:extLst>
                  <a:ext uri="{FF2B5EF4-FFF2-40B4-BE49-F238E27FC236}">
                    <a16:creationId xmlns:a16="http://schemas.microsoft.com/office/drawing/2014/main" id="{EF5BFBDF-40C6-4ED7-9F6B-893597843775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570;p47">
                <a:extLst>
                  <a:ext uri="{FF2B5EF4-FFF2-40B4-BE49-F238E27FC236}">
                    <a16:creationId xmlns:a16="http://schemas.microsoft.com/office/drawing/2014/main" id="{AD4000E8-33EE-47D2-BDBF-5171C8B1B9CC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571;p47">
                <a:extLst>
                  <a:ext uri="{FF2B5EF4-FFF2-40B4-BE49-F238E27FC236}">
                    <a16:creationId xmlns:a16="http://schemas.microsoft.com/office/drawing/2014/main" id="{53969302-8662-4C53-85D9-02A79DF57F7F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572;p47">
                <a:extLst>
                  <a:ext uri="{FF2B5EF4-FFF2-40B4-BE49-F238E27FC236}">
                    <a16:creationId xmlns:a16="http://schemas.microsoft.com/office/drawing/2014/main" id="{3E2CE2D6-5DD8-44DC-A1E8-832D4509FE1F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573;p47">
                <a:extLst>
                  <a:ext uri="{FF2B5EF4-FFF2-40B4-BE49-F238E27FC236}">
                    <a16:creationId xmlns:a16="http://schemas.microsoft.com/office/drawing/2014/main" id="{5EF1F859-DA7B-41DA-8DDF-7871C00C4DD1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574;p47">
              <a:extLst>
                <a:ext uri="{FF2B5EF4-FFF2-40B4-BE49-F238E27FC236}">
                  <a16:creationId xmlns:a16="http://schemas.microsoft.com/office/drawing/2014/main" id="{DDCF98C0-5A21-4AE3-945B-4DE398448FA9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26" name="Google Shape;3575;p47">
                <a:extLst>
                  <a:ext uri="{FF2B5EF4-FFF2-40B4-BE49-F238E27FC236}">
                    <a16:creationId xmlns:a16="http://schemas.microsoft.com/office/drawing/2014/main" id="{EFECEC07-FA2C-406E-8B37-33C888893507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576;p47">
                <a:extLst>
                  <a:ext uri="{FF2B5EF4-FFF2-40B4-BE49-F238E27FC236}">
                    <a16:creationId xmlns:a16="http://schemas.microsoft.com/office/drawing/2014/main" id="{7F485A6F-E72E-42AB-BBDB-A15158F414D5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577;p47">
                <a:extLst>
                  <a:ext uri="{FF2B5EF4-FFF2-40B4-BE49-F238E27FC236}">
                    <a16:creationId xmlns:a16="http://schemas.microsoft.com/office/drawing/2014/main" id="{AE899A86-60C1-4096-9CD6-A94E0E93ACFB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578;p47">
                <a:extLst>
                  <a:ext uri="{FF2B5EF4-FFF2-40B4-BE49-F238E27FC236}">
                    <a16:creationId xmlns:a16="http://schemas.microsoft.com/office/drawing/2014/main" id="{C7080636-D7D1-4274-A544-1720D01B918B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579;p47">
                <a:extLst>
                  <a:ext uri="{FF2B5EF4-FFF2-40B4-BE49-F238E27FC236}">
                    <a16:creationId xmlns:a16="http://schemas.microsoft.com/office/drawing/2014/main" id="{3C9827C8-6166-45A6-8C05-EA4EDC45D1AD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580;p47">
                <a:extLst>
                  <a:ext uri="{FF2B5EF4-FFF2-40B4-BE49-F238E27FC236}">
                    <a16:creationId xmlns:a16="http://schemas.microsoft.com/office/drawing/2014/main" id="{76E28010-29A4-440C-9094-BBC8CD561EEA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581;p47">
                <a:extLst>
                  <a:ext uri="{FF2B5EF4-FFF2-40B4-BE49-F238E27FC236}">
                    <a16:creationId xmlns:a16="http://schemas.microsoft.com/office/drawing/2014/main" id="{1F9A4617-5622-4DC2-B00D-42BF2208BC03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582;p47">
                <a:extLst>
                  <a:ext uri="{FF2B5EF4-FFF2-40B4-BE49-F238E27FC236}">
                    <a16:creationId xmlns:a16="http://schemas.microsoft.com/office/drawing/2014/main" id="{9726F628-1D4F-4673-9662-119B837BE493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583;p47">
                <a:extLst>
                  <a:ext uri="{FF2B5EF4-FFF2-40B4-BE49-F238E27FC236}">
                    <a16:creationId xmlns:a16="http://schemas.microsoft.com/office/drawing/2014/main" id="{8C7AC031-2F24-4FE9-ABD7-7AC5DDAB29A0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584;p47">
                <a:extLst>
                  <a:ext uri="{FF2B5EF4-FFF2-40B4-BE49-F238E27FC236}">
                    <a16:creationId xmlns:a16="http://schemas.microsoft.com/office/drawing/2014/main" id="{AFC942F3-9EB4-4D49-BEBC-5685DBD8C933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585;p47">
                <a:extLst>
                  <a:ext uri="{FF2B5EF4-FFF2-40B4-BE49-F238E27FC236}">
                    <a16:creationId xmlns:a16="http://schemas.microsoft.com/office/drawing/2014/main" id="{C7779ACF-E4C9-4675-96AF-4ECEFF72AE31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586;p47">
                <a:extLst>
                  <a:ext uri="{FF2B5EF4-FFF2-40B4-BE49-F238E27FC236}">
                    <a16:creationId xmlns:a16="http://schemas.microsoft.com/office/drawing/2014/main" id="{63D36773-67C9-4598-AA91-24B624005FD5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587;p47">
                <a:extLst>
                  <a:ext uri="{FF2B5EF4-FFF2-40B4-BE49-F238E27FC236}">
                    <a16:creationId xmlns:a16="http://schemas.microsoft.com/office/drawing/2014/main" id="{9405E590-85EF-47FD-801A-9D930E4B39C4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588;p47">
                <a:extLst>
                  <a:ext uri="{FF2B5EF4-FFF2-40B4-BE49-F238E27FC236}">
                    <a16:creationId xmlns:a16="http://schemas.microsoft.com/office/drawing/2014/main" id="{ADC0840B-3F51-4A7E-BBF1-F8D6B2F5D615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589;p47">
                <a:extLst>
                  <a:ext uri="{FF2B5EF4-FFF2-40B4-BE49-F238E27FC236}">
                    <a16:creationId xmlns:a16="http://schemas.microsoft.com/office/drawing/2014/main" id="{3162DB26-E745-4CA0-9D07-EB6B957A616E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590;p47">
                <a:extLst>
                  <a:ext uri="{FF2B5EF4-FFF2-40B4-BE49-F238E27FC236}">
                    <a16:creationId xmlns:a16="http://schemas.microsoft.com/office/drawing/2014/main" id="{98F60513-0DF7-49A4-B33A-613A02D193D8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3591;p47">
              <a:extLst>
                <a:ext uri="{FF2B5EF4-FFF2-40B4-BE49-F238E27FC236}">
                  <a16:creationId xmlns:a16="http://schemas.microsoft.com/office/drawing/2014/main" id="{71ABC173-63B2-425F-A335-1B4AC97C2AFD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2;p47">
              <a:extLst>
                <a:ext uri="{FF2B5EF4-FFF2-40B4-BE49-F238E27FC236}">
                  <a16:creationId xmlns:a16="http://schemas.microsoft.com/office/drawing/2014/main" id="{9A5270AE-9752-45B4-BB25-170C8BBD7BAB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3;p47">
              <a:extLst>
                <a:ext uri="{FF2B5EF4-FFF2-40B4-BE49-F238E27FC236}">
                  <a16:creationId xmlns:a16="http://schemas.microsoft.com/office/drawing/2014/main" id="{46E78FE4-9342-4730-A31F-AD10F4DE1832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4;p47">
              <a:extLst>
                <a:ext uri="{FF2B5EF4-FFF2-40B4-BE49-F238E27FC236}">
                  <a16:creationId xmlns:a16="http://schemas.microsoft.com/office/drawing/2014/main" id="{4DCA72FF-D24A-45D4-821A-8472ABEC6349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5;p47">
              <a:extLst>
                <a:ext uri="{FF2B5EF4-FFF2-40B4-BE49-F238E27FC236}">
                  <a16:creationId xmlns:a16="http://schemas.microsoft.com/office/drawing/2014/main" id="{FE25E006-8F2E-47E1-A9A5-979C52A11D81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6;p47">
              <a:extLst>
                <a:ext uri="{FF2B5EF4-FFF2-40B4-BE49-F238E27FC236}">
                  <a16:creationId xmlns:a16="http://schemas.microsoft.com/office/drawing/2014/main" id="{B5764804-B187-461D-84F2-8F51773B7E16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597;p47">
              <a:extLst>
                <a:ext uri="{FF2B5EF4-FFF2-40B4-BE49-F238E27FC236}">
                  <a16:creationId xmlns:a16="http://schemas.microsoft.com/office/drawing/2014/main" id="{A2D5BD9B-9AA0-42CD-9628-B1A2F4B77491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598;p47">
              <a:extLst>
                <a:ext uri="{FF2B5EF4-FFF2-40B4-BE49-F238E27FC236}">
                  <a16:creationId xmlns:a16="http://schemas.microsoft.com/office/drawing/2014/main" id="{A70B296B-BB34-450A-9F16-C78BF7144D50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599;p47">
              <a:extLst>
                <a:ext uri="{FF2B5EF4-FFF2-40B4-BE49-F238E27FC236}">
                  <a16:creationId xmlns:a16="http://schemas.microsoft.com/office/drawing/2014/main" id="{DAA8830F-3B6D-4BE1-9F53-31872E0ACB1A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0;p47">
              <a:extLst>
                <a:ext uri="{FF2B5EF4-FFF2-40B4-BE49-F238E27FC236}">
                  <a16:creationId xmlns:a16="http://schemas.microsoft.com/office/drawing/2014/main" id="{8E8E6E92-6A02-4235-BA77-96B317D1F4F1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1;p47">
              <a:extLst>
                <a:ext uri="{FF2B5EF4-FFF2-40B4-BE49-F238E27FC236}">
                  <a16:creationId xmlns:a16="http://schemas.microsoft.com/office/drawing/2014/main" id="{643C0FFD-AD21-4102-86ED-0ABE33AA8F19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2;p47">
              <a:extLst>
                <a:ext uri="{FF2B5EF4-FFF2-40B4-BE49-F238E27FC236}">
                  <a16:creationId xmlns:a16="http://schemas.microsoft.com/office/drawing/2014/main" id="{BAF8F207-1C79-4A4E-9D46-F410BD958F7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3;p47">
              <a:extLst>
                <a:ext uri="{FF2B5EF4-FFF2-40B4-BE49-F238E27FC236}">
                  <a16:creationId xmlns:a16="http://schemas.microsoft.com/office/drawing/2014/main" id="{7DA7E8E8-E509-4464-BADA-83FF98683C3D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4;p47">
              <a:extLst>
                <a:ext uri="{FF2B5EF4-FFF2-40B4-BE49-F238E27FC236}">
                  <a16:creationId xmlns:a16="http://schemas.microsoft.com/office/drawing/2014/main" id="{CED5E8E1-29D6-412C-B6AB-4EC189FB2E48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5;p47">
              <a:extLst>
                <a:ext uri="{FF2B5EF4-FFF2-40B4-BE49-F238E27FC236}">
                  <a16:creationId xmlns:a16="http://schemas.microsoft.com/office/drawing/2014/main" id="{24815B94-1B79-4F0E-9B2A-9E7D386519D6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6;p47">
              <a:extLst>
                <a:ext uri="{FF2B5EF4-FFF2-40B4-BE49-F238E27FC236}">
                  <a16:creationId xmlns:a16="http://schemas.microsoft.com/office/drawing/2014/main" id="{77E88EBB-E850-4695-9572-55E6E1505F3C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07;p47">
              <a:extLst>
                <a:ext uri="{FF2B5EF4-FFF2-40B4-BE49-F238E27FC236}">
                  <a16:creationId xmlns:a16="http://schemas.microsoft.com/office/drawing/2014/main" id="{D52D2D5D-C769-4508-83B1-29B02E0A54AD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08;p47">
              <a:extLst>
                <a:ext uri="{FF2B5EF4-FFF2-40B4-BE49-F238E27FC236}">
                  <a16:creationId xmlns:a16="http://schemas.microsoft.com/office/drawing/2014/main" id="{2A02347F-E17E-4C8F-A5B8-85D4871F2D5B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09;p47">
              <a:extLst>
                <a:ext uri="{FF2B5EF4-FFF2-40B4-BE49-F238E27FC236}">
                  <a16:creationId xmlns:a16="http://schemas.microsoft.com/office/drawing/2014/main" id="{09CA2EB1-822D-4BA5-89F6-C2C2F46A67F8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0;p47">
              <a:extLst>
                <a:ext uri="{FF2B5EF4-FFF2-40B4-BE49-F238E27FC236}">
                  <a16:creationId xmlns:a16="http://schemas.microsoft.com/office/drawing/2014/main" id="{EBBF0709-F416-46F7-A1D8-F73788B14138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1;p47">
              <a:extLst>
                <a:ext uri="{FF2B5EF4-FFF2-40B4-BE49-F238E27FC236}">
                  <a16:creationId xmlns:a16="http://schemas.microsoft.com/office/drawing/2014/main" id="{F3EAD273-30EA-46E8-85F9-BFF41E5E6F56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2;p47">
              <a:extLst>
                <a:ext uri="{FF2B5EF4-FFF2-40B4-BE49-F238E27FC236}">
                  <a16:creationId xmlns:a16="http://schemas.microsoft.com/office/drawing/2014/main" id="{0FC77C1B-8342-4E48-A6AE-42999469FBBC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3;p47">
              <a:extLst>
                <a:ext uri="{FF2B5EF4-FFF2-40B4-BE49-F238E27FC236}">
                  <a16:creationId xmlns:a16="http://schemas.microsoft.com/office/drawing/2014/main" id="{B89CB685-9D8A-4746-ABB9-AEFDBB4A9F80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4;p47">
              <a:extLst>
                <a:ext uri="{FF2B5EF4-FFF2-40B4-BE49-F238E27FC236}">
                  <a16:creationId xmlns:a16="http://schemas.microsoft.com/office/drawing/2014/main" id="{5488794F-622D-480C-9FDA-F0661BC1269B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5;p47">
              <a:extLst>
                <a:ext uri="{FF2B5EF4-FFF2-40B4-BE49-F238E27FC236}">
                  <a16:creationId xmlns:a16="http://schemas.microsoft.com/office/drawing/2014/main" id="{F2CF6EAA-9BCE-42E6-8250-25664302F1D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6;p47">
              <a:extLst>
                <a:ext uri="{FF2B5EF4-FFF2-40B4-BE49-F238E27FC236}">
                  <a16:creationId xmlns:a16="http://schemas.microsoft.com/office/drawing/2014/main" id="{077B7CB2-525F-4840-8C41-3006E43B65B2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617;p47">
              <a:extLst>
                <a:ext uri="{FF2B5EF4-FFF2-40B4-BE49-F238E27FC236}">
                  <a16:creationId xmlns:a16="http://schemas.microsoft.com/office/drawing/2014/main" id="{A74E527F-BAC1-4BE4-A190-91D3E3C24857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618;p47">
              <a:extLst>
                <a:ext uri="{FF2B5EF4-FFF2-40B4-BE49-F238E27FC236}">
                  <a16:creationId xmlns:a16="http://schemas.microsoft.com/office/drawing/2014/main" id="{78A9BC1E-ACF9-4B7B-AEC6-721DC06CD75A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619;p47">
              <a:extLst>
                <a:ext uri="{FF2B5EF4-FFF2-40B4-BE49-F238E27FC236}">
                  <a16:creationId xmlns:a16="http://schemas.microsoft.com/office/drawing/2014/main" id="{77964068-332E-47B4-AF66-025BA466AF82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620;p47">
              <a:extLst>
                <a:ext uri="{FF2B5EF4-FFF2-40B4-BE49-F238E27FC236}">
                  <a16:creationId xmlns:a16="http://schemas.microsoft.com/office/drawing/2014/main" id="{1A7AE679-A570-4A46-9432-2F82D2240157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621;p47">
              <a:extLst>
                <a:ext uri="{FF2B5EF4-FFF2-40B4-BE49-F238E27FC236}">
                  <a16:creationId xmlns:a16="http://schemas.microsoft.com/office/drawing/2014/main" id="{A2B08CC0-9E17-448B-B3F1-DC2DDA39C3F4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622;p47">
              <a:extLst>
                <a:ext uri="{FF2B5EF4-FFF2-40B4-BE49-F238E27FC236}">
                  <a16:creationId xmlns:a16="http://schemas.microsoft.com/office/drawing/2014/main" id="{36FE0618-10C1-4099-AC7B-95CCD13048ED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623;p47">
              <a:extLst>
                <a:ext uri="{FF2B5EF4-FFF2-40B4-BE49-F238E27FC236}">
                  <a16:creationId xmlns:a16="http://schemas.microsoft.com/office/drawing/2014/main" id="{71D90B47-17A1-4357-8648-E4EF724A1128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624;p47">
              <a:extLst>
                <a:ext uri="{FF2B5EF4-FFF2-40B4-BE49-F238E27FC236}">
                  <a16:creationId xmlns:a16="http://schemas.microsoft.com/office/drawing/2014/main" id="{6E266689-DAD3-4A66-BE65-F57EED6C5CF8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625;p47">
              <a:extLst>
                <a:ext uri="{FF2B5EF4-FFF2-40B4-BE49-F238E27FC236}">
                  <a16:creationId xmlns:a16="http://schemas.microsoft.com/office/drawing/2014/main" id="{7F2D292D-8A13-42DC-A2FB-1ADB45A59C5E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626;p47">
              <a:extLst>
                <a:ext uri="{FF2B5EF4-FFF2-40B4-BE49-F238E27FC236}">
                  <a16:creationId xmlns:a16="http://schemas.microsoft.com/office/drawing/2014/main" id="{62B6BCA8-5068-4AF1-9887-832F41FAE78C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627;p47">
              <a:extLst>
                <a:ext uri="{FF2B5EF4-FFF2-40B4-BE49-F238E27FC236}">
                  <a16:creationId xmlns:a16="http://schemas.microsoft.com/office/drawing/2014/main" id="{312C83B9-B096-4BE5-9360-973FF786E43C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628;p47">
              <a:extLst>
                <a:ext uri="{FF2B5EF4-FFF2-40B4-BE49-F238E27FC236}">
                  <a16:creationId xmlns:a16="http://schemas.microsoft.com/office/drawing/2014/main" id="{87DC96F9-72B7-400A-8F8D-23E21C66CBFF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629;p47">
              <a:extLst>
                <a:ext uri="{FF2B5EF4-FFF2-40B4-BE49-F238E27FC236}">
                  <a16:creationId xmlns:a16="http://schemas.microsoft.com/office/drawing/2014/main" id="{5654737E-724D-483F-8BEA-793F19A7E03E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630;p47">
              <a:extLst>
                <a:ext uri="{FF2B5EF4-FFF2-40B4-BE49-F238E27FC236}">
                  <a16:creationId xmlns:a16="http://schemas.microsoft.com/office/drawing/2014/main" id="{D16A6986-4B10-455B-AB5C-8D44DB99CB0C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631;p47">
              <a:extLst>
                <a:ext uri="{FF2B5EF4-FFF2-40B4-BE49-F238E27FC236}">
                  <a16:creationId xmlns:a16="http://schemas.microsoft.com/office/drawing/2014/main" id="{F05AD540-4502-46D7-92B8-ED5935810A8A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632;p47">
              <a:extLst>
                <a:ext uri="{FF2B5EF4-FFF2-40B4-BE49-F238E27FC236}">
                  <a16:creationId xmlns:a16="http://schemas.microsoft.com/office/drawing/2014/main" id="{50FFFA85-BBDC-420E-A481-A39BB8B950E5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633;p47">
              <a:extLst>
                <a:ext uri="{FF2B5EF4-FFF2-40B4-BE49-F238E27FC236}">
                  <a16:creationId xmlns:a16="http://schemas.microsoft.com/office/drawing/2014/main" id="{93EAF87C-B9FF-4789-AC71-3992AF48EA50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634;p47">
              <a:extLst>
                <a:ext uri="{FF2B5EF4-FFF2-40B4-BE49-F238E27FC236}">
                  <a16:creationId xmlns:a16="http://schemas.microsoft.com/office/drawing/2014/main" id="{3BF1517A-B9D0-48A0-BD2E-B9C7C2D2A2FA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635;p47">
              <a:extLst>
                <a:ext uri="{FF2B5EF4-FFF2-40B4-BE49-F238E27FC236}">
                  <a16:creationId xmlns:a16="http://schemas.microsoft.com/office/drawing/2014/main" id="{B719B8AA-7695-4EE9-893B-14BFFA331A9F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636;p47">
              <a:extLst>
                <a:ext uri="{FF2B5EF4-FFF2-40B4-BE49-F238E27FC236}">
                  <a16:creationId xmlns:a16="http://schemas.microsoft.com/office/drawing/2014/main" id="{80A84B2A-4046-481A-A33F-BCCB1BA59C65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637;p47">
              <a:extLst>
                <a:ext uri="{FF2B5EF4-FFF2-40B4-BE49-F238E27FC236}">
                  <a16:creationId xmlns:a16="http://schemas.microsoft.com/office/drawing/2014/main" id="{1E8FC96D-8FB8-40BD-A25E-066CC169E736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638;p47">
              <a:extLst>
                <a:ext uri="{FF2B5EF4-FFF2-40B4-BE49-F238E27FC236}">
                  <a16:creationId xmlns:a16="http://schemas.microsoft.com/office/drawing/2014/main" id="{BF4A2A4D-462B-44CA-9EA7-CEA9A2FDA082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639;p47">
              <a:extLst>
                <a:ext uri="{FF2B5EF4-FFF2-40B4-BE49-F238E27FC236}">
                  <a16:creationId xmlns:a16="http://schemas.microsoft.com/office/drawing/2014/main" id="{C4EA0A88-AE2E-4D17-8A20-F6490E125DFB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640;p47">
              <a:extLst>
                <a:ext uri="{FF2B5EF4-FFF2-40B4-BE49-F238E27FC236}">
                  <a16:creationId xmlns:a16="http://schemas.microsoft.com/office/drawing/2014/main" id="{70387ADD-1CCE-4126-B010-D00A388E30D8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641;p47">
              <a:extLst>
                <a:ext uri="{FF2B5EF4-FFF2-40B4-BE49-F238E27FC236}">
                  <a16:creationId xmlns:a16="http://schemas.microsoft.com/office/drawing/2014/main" id="{C46F4C4F-2B2C-442F-89F1-B53AF67EF8D0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642;p47">
              <a:extLst>
                <a:ext uri="{FF2B5EF4-FFF2-40B4-BE49-F238E27FC236}">
                  <a16:creationId xmlns:a16="http://schemas.microsoft.com/office/drawing/2014/main" id="{96F0A5EC-9832-4E56-B68B-5AD9C32207A2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643;p47">
              <a:extLst>
                <a:ext uri="{FF2B5EF4-FFF2-40B4-BE49-F238E27FC236}">
                  <a16:creationId xmlns:a16="http://schemas.microsoft.com/office/drawing/2014/main" id="{FAEB1470-5BD3-4945-9BE5-D59568EC9028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644;p47">
              <a:extLst>
                <a:ext uri="{FF2B5EF4-FFF2-40B4-BE49-F238E27FC236}">
                  <a16:creationId xmlns:a16="http://schemas.microsoft.com/office/drawing/2014/main" id="{D49AFDE1-E552-4A0B-97A2-95FA4650DE75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645;p47">
              <a:extLst>
                <a:ext uri="{FF2B5EF4-FFF2-40B4-BE49-F238E27FC236}">
                  <a16:creationId xmlns:a16="http://schemas.microsoft.com/office/drawing/2014/main" id="{F38DFF3C-00CF-4730-870B-2FBA440B5FE9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646;p47">
              <a:extLst>
                <a:ext uri="{FF2B5EF4-FFF2-40B4-BE49-F238E27FC236}">
                  <a16:creationId xmlns:a16="http://schemas.microsoft.com/office/drawing/2014/main" id="{85E20286-D380-42C4-B298-4AEFDD00936B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3647;p47">
              <a:extLst>
                <a:ext uri="{FF2B5EF4-FFF2-40B4-BE49-F238E27FC236}">
                  <a16:creationId xmlns:a16="http://schemas.microsoft.com/office/drawing/2014/main" id="{919B0E1F-083E-4927-B92A-05D0250D26EE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648;p47">
              <a:extLst>
                <a:ext uri="{FF2B5EF4-FFF2-40B4-BE49-F238E27FC236}">
                  <a16:creationId xmlns:a16="http://schemas.microsoft.com/office/drawing/2014/main" id="{8EFE9885-DE81-4520-90DA-C707F71ADEFC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649;p47">
              <a:extLst>
                <a:ext uri="{FF2B5EF4-FFF2-40B4-BE49-F238E27FC236}">
                  <a16:creationId xmlns:a16="http://schemas.microsoft.com/office/drawing/2014/main" id="{14812A28-3178-4A81-8668-8EE340C22A1A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3650;p47">
              <a:extLst>
                <a:ext uri="{FF2B5EF4-FFF2-40B4-BE49-F238E27FC236}">
                  <a16:creationId xmlns:a16="http://schemas.microsoft.com/office/drawing/2014/main" id="{2FB45767-0B00-48A0-8051-61DBF25A60F1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3651;p47">
              <a:extLst>
                <a:ext uri="{FF2B5EF4-FFF2-40B4-BE49-F238E27FC236}">
                  <a16:creationId xmlns:a16="http://schemas.microsoft.com/office/drawing/2014/main" id="{01F85DCE-53B6-4C38-9C72-C2AE2845FE27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3652;p47">
              <a:extLst>
                <a:ext uri="{FF2B5EF4-FFF2-40B4-BE49-F238E27FC236}">
                  <a16:creationId xmlns:a16="http://schemas.microsoft.com/office/drawing/2014/main" id="{8BC5DAC4-C4B4-4224-8C38-C083401115C5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3653;p47">
              <a:extLst>
                <a:ext uri="{FF2B5EF4-FFF2-40B4-BE49-F238E27FC236}">
                  <a16:creationId xmlns:a16="http://schemas.microsoft.com/office/drawing/2014/main" id="{3BB3232C-3EEB-4EFB-8B3C-6045E4590774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3654;p47">
              <a:extLst>
                <a:ext uri="{FF2B5EF4-FFF2-40B4-BE49-F238E27FC236}">
                  <a16:creationId xmlns:a16="http://schemas.microsoft.com/office/drawing/2014/main" id="{1D16662D-3B8C-419D-88FB-6CA612BCB664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3655;p47">
              <a:extLst>
                <a:ext uri="{FF2B5EF4-FFF2-40B4-BE49-F238E27FC236}">
                  <a16:creationId xmlns:a16="http://schemas.microsoft.com/office/drawing/2014/main" id="{0530BE09-82C3-4E33-BF49-496765903011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3656;p47">
              <a:extLst>
                <a:ext uri="{FF2B5EF4-FFF2-40B4-BE49-F238E27FC236}">
                  <a16:creationId xmlns:a16="http://schemas.microsoft.com/office/drawing/2014/main" id="{C93C198F-39D0-4DA1-806B-86482C036F9B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3657;p47">
              <a:extLst>
                <a:ext uri="{FF2B5EF4-FFF2-40B4-BE49-F238E27FC236}">
                  <a16:creationId xmlns:a16="http://schemas.microsoft.com/office/drawing/2014/main" id="{5931CE0D-AC53-4B60-9740-6ABEF02091C3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3658;p47">
              <a:extLst>
                <a:ext uri="{FF2B5EF4-FFF2-40B4-BE49-F238E27FC236}">
                  <a16:creationId xmlns:a16="http://schemas.microsoft.com/office/drawing/2014/main" id="{4A5E6498-5495-48DC-81CA-92A1C423BEE7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3659;p47">
              <a:extLst>
                <a:ext uri="{FF2B5EF4-FFF2-40B4-BE49-F238E27FC236}">
                  <a16:creationId xmlns:a16="http://schemas.microsoft.com/office/drawing/2014/main" id="{E2D184E6-8179-4CA8-9455-A06183BBFEBF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3660;p47">
              <a:extLst>
                <a:ext uri="{FF2B5EF4-FFF2-40B4-BE49-F238E27FC236}">
                  <a16:creationId xmlns:a16="http://schemas.microsoft.com/office/drawing/2014/main" id="{5F29A5B4-8ADC-447D-8ED1-B8C542175FF5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3661;p47">
              <a:extLst>
                <a:ext uri="{FF2B5EF4-FFF2-40B4-BE49-F238E27FC236}">
                  <a16:creationId xmlns:a16="http://schemas.microsoft.com/office/drawing/2014/main" id="{42770A77-6993-4EDD-86E9-FEF2D930F66A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3662;p47">
              <a:extLst>
                <a:ext uri="{FF2B5EF4-FFF2-40B4-BE49-F238E27FC236}">
                  <a16:creationId xmlns:a16="http://schemas.microsoft.com/office/drawing/2014/main" id="{F78ED088-0778-44C0-A371-87C30DA3DE98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3663;p47">
              <a:extLst>
                <a:ext uri="{FF2B5EF4-FFF2-40B4-BE49-F238E27FC236}">
                  <a16:creationId xmlns:a16="http://schemas.microsoft.com/office/drawing/2014/main" id="{8876C7D5-105F-4ED0-AA55-8E7D3867D50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3664;p47">
              <a:extLst>
                <a:ext uri="{FF2B5EF4-FFF2-40B4-BE49-F238E27FC236}">
                  <a16:creationId xmlns:a16="http://schemas.microsoft.com/office/drawing/2014/main" id="{4E99E479-F1D6-4892-9D10-0295EA308EA8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3665;p47">
              <a:extLst>
                <a:ext uri="{FF2B5EF4-FFF2-40B4-BE49-F238E27FC236}">
                  <a16:creationId xmlns:a16="http://schemas.microsoft.com/office/drawing/2014/main" id="{EA3ECEC8-A8E9-47AC-961D-AF6E903755F5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" name="Google Shape;3666;p47">
              <a:extLst>
                <a:ext uri="{FF2B5EF4-FFF2-40B4-BE49-F238E27FC236}">
                  <a16:creationId xmlns:a16="http://schemas.microsoft.com/office/drawing/2014/main" id="{8E50E1C7-C042-4A7C-8191-929D6B6509D5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21" name="Google Shape;3667;p47">
                <a:extLst>
                  <a:ext uri="{FF2B5EF4-FFF2-40B4-BE49-F238E27FC236}">
                    <a16:creationId xmlns:a16="http://schemas.microsoft.com/office/drawing/2014/main" id="{EC15C370-ACDF-4ED1-879D-BC8EC41B82BE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668;p47">
                <a:extLst>
                  <a:ext uri="{FF2B5EF4-FFF2-40B4-BE49-F238E27FC236}">
                    <a16:creationId xmlns:a16="http://schemas.microsoft.com/office/drawing/2014/main" id="{B75B0DC6-901B-4FDF-8838-F9F6B816069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669;p47">
                <a:extLst>
                  <a:ext uri="{FF2B5EF4-FFF2-40B4-BE49-F238E27FC236}">
                    <a16:creationId xmlns:a16="http://schemas.microsoft.com/office/drawing/2014/main" id="{DA09B7C6-AF70-4E63-89F3-5411A5216FE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670;p47">
                <a:extLst>
                  <a:ext uri="{FF2B5EF4-FFF2-40B4-BE49-F238E27FC236}">
                    <a16:creationId xmlns:a16="http://schemas.microsoft.com/office/drawing/2014/main" id="{EFEE26F1-21E8-483D-A10D-70C04C3D95C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671;p47">
                <a:extLst>
                  <a:ext uri="{FF2B5EF4-FFF2-40B4-BE49-F238E27FC236}">
                    <a16:creationId xmlns:a16="http://schemas.microsoft.com/office/drawing/2014/main" id="{12B656EC-3BF8-448D-9EE0-5B2F0817FCF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3672;p47">
              <a:extLst>
                <a:ext uri="{FF2B5EF4-FFF2-40B4-BE49-F238E27FC236}">
                  <a16:creationId xmlns:a16="http://schemas.microsoft.com/office/drawing/2014/main" id="{9B3735C8-7887-4571-BB35-66964D2385F0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16" name="Google Shape;3673;p47">
                <a:extLst>
                  <a:ext uri="{FF2B5EF4-FFF2-40B4-BE49-F238E27FC236}">
                    <a16:creationId xmlns:a16="http://schemas.microsoft.com/office/drawing/2014/main" id="{F3269252-A67C-4B72-9143-D8C5438091A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674;p47">
                <a:extLst>
                  <a:ext uri="{FF2B5EF4-FFF2-40B4-BE49-F238E27FC236}">
                    <a16:creationId xmlns:a16="http://schemas.microsoft.com/office/drawing/2014/main" id="{942B55C8-8698-4F7E-82FE-53ED7D3B7A4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675;p47">
                <a:extLst>
                  <a:ext uri="{FF2B5EF4-FFF2-40B4-BE49-F238E27FC236}">
                    <a16:creationId xmlns:a16="http://schemas.microsoft.com/office/drawing/2014/main" id="{D858CDBB-EFDD-4D25-94BE-138508E051C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676;p47">
                <a:extLst>
                  <a:ext uri="{FF2B5EF4-FFF2-40B4-BE49-F238E27FC236}">
                    <a16:creationId xmlns:a16="http://schemas.microsoft.com/office/drawing/2014/main" id="{F5134721-D409-4C05-930A-0520D94AC43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677;p47">
                <a:extLst>
                  <a:ext uri="{FF2B5EF4-FFF2-40B4-BE49-F238E27FC236}">
                    <a16:creationId xmlns:a16="http://schemas.microsoft.com/office/drawing/2014/main" id="{462C370E-EC05-416C-A1BB-CAB5E2B62E6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3678;p47">
              <a:extLst>
                <a:ext uri="{FF2B5EF4-FFF2-40B4-BE49-F238E27FC236}">
                  <a16:creationId xmlns:a16="http://schemas.microsoft.com/office/drawing/2014/main" id="{E5321853-531D-4717-9E78-1A0ACCE85F74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679;p47">
              <a:extLst>
                <a:ext uri="{FF2B5EF4-FFF2-40B4-BE49-F238E27FC236}">
                  <a16:creationId xmlns:a16="http://schemas.microsoft.com/office/drawing/2014/main" id="{39575B6F-E55C-4F4B-A6FD-F9B61E5DF148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407;p15">
            <a:extLst>
              <a:ext uri="{FF2B5EF4-FFF2-40B4-BE49-F238E27FC236}">
                <a16:creationId xmlns:a16="http://schemas.microsoft.com/office/drawing/2014/main" id="{2E85187E-CE22-4492-A445-D764CF5253D4}"/>
              </a:ext>
            </a:extLst>
          </p:cNvPr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87328353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0A13A-03A4-49EF-98BC-E877ED826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1700;p28">
            <a:extLst>
              <a:ext uri="{FF2B5EF4-FFF2-40B4-BE49-F238E27FC236}">
                <a16:creationId xmlns:a16="http://schemas.microsoft.com/office/drawing/2014/main" id="{92DD0B65-466C-47C1-B917-D505AECAB0F5}"/>
              </a:ext>
            </a:extLst>
          </p:cNvPr>
          <p:cNvSpPr txBox="1">
            <a:spLocks/>
          </p:cNvSpPr>
          <p:nvPr/>
        </p:nvSpPr>
        <p:spPr>
          <a:xfrm>
            <a:off x="609600" y="758000"/>
            <a:ext cx="1267968" cy="47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2800" b="1" dirty="0">
                <a:latin typeface="Bahnschrift SemiBold Condensed"/>
              </a:rPr>
              <a:t>KẾT LUẬN</a:t>
            </a:r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485348ED-D753-4CDD-842C-77C8C39A5CAD}"/>
              </a:ext>
            </a:extLst>
          </p:cNvPr>
          <p:cNvSpPr txBox="1">
            <a:spLocks/>
          </p:cNvSpPr>
          <p:nvPr/>
        </p:nvSpPr>
        <p:spPr>
          <a:xfrm>
            <a:off x="1062666" y="1785698"/>
            <a:ext cx="7018667" cy="1572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thiết kế thân thiện và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sắp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endParaRPr lang="en-US" dirty="0">
              <a:latin typeface="Times New Roman"/>
              <a:cs typeface="Times New Roman"/>
            </a:endParaRPr>
          </a:p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latin typeface="Times New Roman"/>
                <a:cs typeface="Times New Roman"/>
              </a:rPr>
              <a:t>Giảm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lượng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công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việc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thủ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công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latin typeface="Times New Roman"/>
                <a:cs typeface="Times New Roman"/>
              </a:rPr>
              <a:t>Có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lưu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trữ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lượng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thông</a:t>
            </a:r>
            <a:r>
              <a:rPr lang="en-US" dirty="0">
                <a:latin typeface="Times New Roman"/>
                <a:cs typeface="Times New Roman"/>
              </a:rPr>
              <a:t> tin </a:t>
            </a:r>
            <a:r>
              <a:rPr lang="en-US" dirty="0" err="1">
                <a:latin typeface="Times New Roman"/>
                <a:cs typeface="Times New Roman"/>
              </a:rPr>
              <a:t>lớn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của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sản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phẩm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và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người</a:t>
            </a:r>
            <a:r>
              <a:rPr lang="en-US" dirty="0">
                <a:latin typeface="Times New Roman"/>
                <a:cs typeface="Times New Roman"/>
              </a:rPr>
              <a:t> dung..</a:t>
            </a:r>
          </a:p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latin typeface="Times New Roman"/>
                <a:cs typeface="Times New Roman"/>
              </a:rPr>
              <a:t>Câc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chức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năng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cơ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bản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được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hoàn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thành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Google Shape;1700;p28">
            <a:extLst>
              <a:ext uri="{FF2B5EF4-FFF2-40B4-BE49-F238E27FC236}">
                <a16:creationId xmlns:a16="http://schemas.microsoft.com/office/drawing/2014/main" id="{2CD0C293-111D-A7B5-2CA4-A8F35F6B9C42}"/>
              </a:ext>
            </a:extLst>
          </p:cNvPr>
          <p:cNvSpPr txBox="1">
            <a:spLocks/>
          </p:cNvSpPr>
          <p:nvPr/>
        </p:nvSpPr>
        <p:spPr>
          <a:xfrm>
            <a:off x="747637" y="1429940"/>
            <a:ext cx="1267968" cy="47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2400" b="1" dirty="0">
                <a:latin typeface="Bahnschrift SemiBold Condensed"/>
              </a:rPr>
              <a:t>Ưu điểm</a:t>
            </a:r>
          </a:p>
        </p:txBody>
      </p:sp>
      <p:sp>
        <p:nvSpPr>
          <p:cNvPr id="7" name="Google Shape;1700;p28">
            <a:extLst>
              <a:ext uri="{FF2B5EF4-FFF2-40B4-BE49-F238E27FC236}">
                <a16:creationId xmlns:a16="http://schemas.microsoft.com/office/drawing/2014/main" id="{6F359F12-699F-7077-3931-7AD430DA0CF9}"/>
              </a:ext>
            </a:extLst>
          </p:cNvPr>
          <p:cNvSpPr txBox="1">
            <a:spLocks/>
          </p:cNvSpPr>
          <p:nvPr/>
        </p:nvSpPr>
        <p:spPr>
          <a:xfrm>
            <a:off x="747637" y="3227903"/>
            <a:ext cx="1267968" cy="47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2400" b="1" dirty="0">
                <a:latin typeface="Bahnschrift SemiBold Condensed"/>
              </a:rPr>
              <a:t>Nhược điểm</a:t>
            </a:r>
          </a:p>
        </p:txBody>
      </p:sp>
      <p:sp>
        <p:nvSpPr>
          <p:cNvPr id="8" name="Google Shape;595;p17">
            <a:extLst>
              <a:ext uri="{FF2B5EF4-FFF2-40B4-BE49-F238E27FC236}">
                <a16:creationId xmlns:a16="http://schemas.microsoft.com/office/drawing/2014/main" id="{265D812B-46C4-6342-188F-B6B856CAFD6C}"/>
              </a:ext>
            </a:extLst>
          </p:cNvPr>
          <p:cNvSpPr txBox="1">
            <a:spLocks/>
          </p:cNvSpPr>
          <p:nvPr/>
        </p:nvSpPr>
        <p:spPr>
          <a:xfrm>
            <a:off x="1062665" y="3571396"/>
            <a:ext cx="7018667" cy="1572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thẻ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hang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>
                <a:latin typeface="Times New Roman" panose="02020603050405020304" pitchFamily="18" charset="0"/>
                <a:cs typeface="Times New Roman"/>
              </a:rPr>
              <a:t>Bảo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hang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.</a:t>
            </a:r>
          </a:p>
          <a:p>
            <a:pPr marL="457200" indent="-342900" algn="just">
              <a:spcBef>
                <a:spcPts val="600"/>
              </a:spcBef>
              <a:buClr>
                <a:schemeClr val="accent2"/>
              </a:buClr>
              <a:buSzPts val="1800"/>
              <a:buFont typeface="Arial"/>
              <a:buChar char="▸"/>
            </a:pP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kin h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chương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/>
              </a:rPr>
              <a:t>lớn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3204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b="1">
                <a:latin typeface="Bahnschrift SemiBold Condensed"/>
              </a:rPr>
              <a:t>HƯỚNG PHÁT TRIỂN</a:t>
            </a:r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EB46464-9883-97BD-0E3A-F2613D510144}"/>
              </a:ext>
            </a:extLst>
          </p:cNvPr>
          <p:cNvSpPr txBox="1"/>
          <p:nvPr/>
        </p:nvSpPr>
        <p:spPr>
          <a:xfrm>
            <a:off x="457199" y="1328741"/>
            <a:ext cx="7987085" cy="321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ATM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</a:p>
          <a:p>
            <a:endParaRPr lang="vi-VN" dirty="0">
              <a:latin typeface="+mj-lt"/>
            </a:endParaRP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70AA-E5EC-0CB5-E8A4-FDE48F889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B5E58-F05B-C703-7E5D-BBCF58F0613F}"/>
              </a:ext>
            </a:extLst>
          </p:cNvPr>
          <p:cNvSpPr txBox="1"/>
          <p:nvPr/>
        </p:nvSpPr>
        <p:spPr>
          <a:xfrm>
            <a:off x="670353" y="2060167"/>
            <a:ext cx="7410966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Code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FrontEnd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https://github.com/Linnttbl/MLB_FE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Code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BackEnd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https://github.com/Linnttbl/MLB_BE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ppt, video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https://github.com/Linnttbl/MLB_FE/issues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345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548536"/>
            <a:ext cx="456900" cy="5568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51" name="Google Shape;405;p15">
            <a:extLst>
              <a:ext uri="{FF2B5EF4-FFF2-40B4-BE49-F238E27FC236}">
                <a16:creationId xmlns:a16="http://schemas.microsoft.com/office/drawing/2014/main" id="{CE377A71-0EA8-4CDB-873D-ECF4CC2264B1}"/>
              </a:ext>
            </a:extLst>
          </p:cNvPr>
          <p:cNvSpPr txBox="1">
            <a:spLocks/>
          </p:cNvSpPr>
          <p:nvPr/>
        </p:nvSpPr>
        <p:spPr>
          <a:xfrm>
            <a:off x="15739" y="2489115"/>
            <a:ext cx="63932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>
                <a:latin typeface="Bahnschrift SemiBold Condensed" panose="020B0502040204020203" pitchFamily="34" charset="0"/>
              </a:rPr>
              <a:t>CẢM ƠN THẦY VÀ CÁC BẠN ĐÃ LẮNG NGHE!</a:t>
            </a:r>
          </a:p>
        </p:txBody>
      </p:sp>
      <p:grpSp>
        <p:nvGrpSpPr>
          <p:cNvPr id="152" name="Google Shape;3917;p48">
            <a:extLst>
              <a:ext uri="{FF2B5EF4-FFF2-40B4-BE49-F238E27FC236}">
                <a16:creationId xmlns:a16="http://schemas.microsoft.com/office/drawing/2014/main" id="{11619052-49EA-42E7-90C1-8B5092D544AC}"/>
              </a:ext>
            </a:extLst>
          </p:cNvPr>
          <p:cNvGrpSpPr/>
          <p:nvPr/>
        </p:nvGrpSpPr>
        <p:grpSpPr>
          <a:xfrm>
            <a:off x="5653378" y="978010"/>
            <a:ext cx="3355450" cy="3657600"/>
            <a:chOff x="2244025" y="145922"/>
            <a:chExt cx="4382832" cy="4762352"/>
          </a:xfrm>
        </p:grpSpPr>
        <p:grpSp>
          <p:nvGrpSpPr>
            <p:cNvPr id="153" name="Google Shape;3918;p48">
              <a:extLst>
                <a:ext uri="{FF2B5EF4-FFF2-40B4-BE49-F238E27FC236}">
                  <a16:creationId xmlns:a16="http://schemas.microsoft.com/office/drawing/2014/main" id="{55FD4DCE-EC38-4C17-9299-74434A73D016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01" name="Google Shape;3919;p48">
                <a:extLst>
                  <a:ext uri="{FF2B5EF4-FFF2-40B4-BE49-F238E27FC236}">
                    <a16:creationId xmlns:a16="http://schemas.microsoft.com/office/drawing/2014/main" id="{C0C9B3F3-9254-47CF-832C-CB3DED87BA6D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920;p48">
                <a:extLst>
                  <a:ext uri="{FF2B5EF4-FFF2-40B4-BE49-F238E27FC236}">
                    <a16:creationId xmlns:a16="http://schemas.microsoft.com/office/drawing/2014/main" id="{630E1D0C-4028-4544-868A-9667D531AF31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921;p48">
                <a:extLst>
                  <a:ext uri="{FF2B5EF4-FFF2-40B4-BE49-F238E27FC236}">
                    <a16:creationId xmlns:a16="http://schemas.microsoft.com/office/drawing/2014/main" id="{E05CA12E-E763-4305-944C-078A3A12C5C4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922;p48">
                <a:extLst>
                  <a:ext uri="{FF2B5EF4-FFF2-40B4-BE49-F238E27FC236}">
                    <a16:creationId xmlns:a16="http://schemas.microsoft.com/office/drawing/2014/main" id="{2BE4926C-65A6-4C96-A4ED-7E1F5E340E1F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923;p48">
                <a:extLst>
                  <a:ext uri="{FF2B5EF4-FFF2-40B4-BE49-F238E27FC236}">
                    <a16:creationId xmlns:a16="http://schemas.microsoft.com/office/drawing/2014/main" id="{9673A2A3-4F39-4631-9DA6-0EA04184907A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924;p48">
                <a:extLst>
                  <a:ext uri="{FF2B5EF4-FFF2-40B4-BE49-F238E27FC236}">
                    <a16:creationId xmlns:a16="http://schemas.microsoft.com/office/drawing/2014/main" id="{576B56A9-7FD0-42B5-BFA1-71C04EFAE436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925;p48">
                <a:extLst>
                  <a:ext uri="{FF2B5EF4-FFF2-40B4-BE49-F238E27FC236}">
                    <a16:creationId xmlns:a16="http://schemas.microsoft.com/office/drawing/2014/main" id="{DCE1EDD5-DCFB-48E2-A0B8-30E1350B9BBC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926;p48">
                <a:extLst>
                  <a:ext uri="{FF2B5EF4-FFF2-40B4-BE49-F238E27FC236}">
                    <a16:creationId xmlns:a16="http://schemas.microsoft.com/office/drawing/2014/main" id="{160C254E-D7B4-4B52-8CCA-EB027F4206CE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927;p48">
                <a:extLst>
                  <a:ext uri="{FF2B5EF4-FFF2-40B4-BE49-F238E27FC236}">
                    <a16:creationId xmlns:a16="http://schemas.microsoft.com/office/drawing/2014/main" id="{EE4A46F0-59DB-41CC-A378-C41F40E6B781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928;p48">
                <a:extLst>
                  <a:ext uri="{FF2B5EF4-FFF2-40B4-BE49-F238E27FC236}">
                    <a16:creationId xmlns:a16="http://schemas.microsoft.com/office/drawing/2014/main" id="{E23499C5-BC3B-4A64-8A9F-F5FBFC669E74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929;p48">
                <a:extLst>
                  <a:ext uri="{FF2B5EF4-FFF2-40B4-BE49-F238E27FC236}">
                    <a16:creationId xmlns:a16="http://schemas.microsoft.com/office/drawing/2014/main" id="{A26B7B57-8A47-4149-A747-2D839E29BABF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930;p48">
                <a:extLst>
                  <a:ext uri="{FF2B5EF4-FFF2-40B4-BE49-F238E27FC236}">
                    <a16:creationId xmlns:a16="http://schemas.microsoft.com/office/drawing/2014/main" id="{8F4680C6-7259-48EA-8750-03FA3FDFA108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931;p48">
                <a:extLst>
                  <a:ext uri="{FF2B5EF4-FFF2-40B4-BE49-F238E27FC236}">
                    <a16:creationId xmlns:a16="http://schemas.microsoft.com/office/drawing/2014/main" id="{68808C9A-877E-4865-BEEA-267935C6D3F1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932;p48">
                <a:extLst>
                  <a:ext uri="{FF2B5EF4-FFF2-40B4-BE49-F238E27FC236}">
                    <a16:creationId xmlns:a16="http://schemas.microsoft.com/office/drawing/2014/main" id="{5A885577-302E-4AEE-A952-419630DE1A8C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933;p48">
                <a:extLst>
                  <a:ext uri="{FF2B5EF4-FFF2-40B4-BE49-F238E27FC236}">
                    <a16:creationId xmlns:a16="http://schemas.microsoft.com/office/drawing/2014/main" id="{1670C773-69DB-4A25-92AE-A227FC80D84E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934;p48">
                <a:extLst>
                  <a:ext uri="{FF2B5EF4-FFF2-40B4-BE49-F238E27FC236}">
                    <a16:creationId xmlns:a16="http://schemas.microsoft.com/office/drawing/2014/main" id="{ED85F41F-449F-432F-99BA-51063471007C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935;p48">
                <a:extLst>
                  <a:ext uri="{FF2B5EF4-FFF2-40B4-BE49-F238E27FC236}">
                    <a16:creationId xmlns:a16="http://schemas.microsoft.com/office/drawing/2014/main" id="{5C035DD0-6F8A-4822-B5EC-51C748E630C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936;p48">
                <a:extLst>
                  <a:ext uri="{FF2B5EF4-FFF2-40B4-BE49-F238E27FC236}">
                    <a16:creationId xmlns:a16="http://schemas.microsoft.com/office/drawing/2014/main" id="{075E9AAE-6318-4895-AADE-D336B94B1476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937;p48">
                <a:extLst>
                  <a:ext uri="{FF2B5EF4-FFF2-40B4-BE49-F238E27FC236}">
                    <a16:creationId xmlns:a16="http://schemas.microsoft.com/office/drawing/2014/main" id="{1D6D1753-C8B9-4E8B-9417-888794B49A96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938;p48">
                <a:extLst>
                  <a:ext uri="{FF2B5EF4-FFF2-40B4-BE49-F238E27FC236}">
                    <a16:creationId xmlns:a16="http://schemas.microsoft.com/office/drawing/2014/main" id="{7CE600D3-43EF-4C50-9D64-BFF4953E8E35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939;p48">
                <a:extLst>
                  <a:ext uri="{FF2B5EF4-FFF2-40B4-BE49-F238E27FC236}">
                    <a16:creationId xmlns:a16="http://schemas.microsoft.com/office/drawing/2014/main" id="{9945A666-5309-49FA-B4EE-E4A5321224F6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940;p48">
                <a:extLst>
                  <a:ext uri="{FF2B5EF4-FFF2-40B4-BE49-F238E27FC236}">
                    <a16:creationId xmlns:a16="http://schemas.microsoft.com/office/drawing/2014/main" id="{4C2148F1-EF20-44F3-A5A1-2CA1370D4EE4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941;p48">
                <a:extLst>
                  <a:ext uri="{FF2B5EF4-FFF2-40B4-BE49-F238E27FC236}">
                    <a16:creationId xmlns:a16="http://schemas.microsoft.com/office/drawing/2014/main" id="{765EF9D6-A9B9-4777-BEE4-8A7F808396E7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942;p48">
                <a:extLst>
                  <a:ext uri="{FF2B5EF4-FFF2-40B4-BE49-F238E27FC236}">
                    <a16:creationId xmlns:a16="http://schemas.microsoft.com/office/drawing/2014/main" id="{B5736A11-57E1-4CDE-B7B9-E382F3E73C9B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943;p48">
                <a:extLst>
                  <a:ext uri="{FF2B5EF4-FFF2-40B4-BE49-F238E27FC236}">
                    <a16:creationId xmlns:a16="http://schemas.microsoft.com/office/drawing/2014/main" id="{50BF96DD-2124-4988-82F4-59570BE4B692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944;p48">
                <a:extLst>
                  <a:ext uri="{FF2B5EF4-FFF2-40B4-BE49-F238E27FC236}">
                    <a16:creationId xmlns:a16="http://schemas.microsoft.com/office/drawing/2014/main" id="{C45823B0-C1F5-4C51-9BE9-E7D3991E12ED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945;p48">
                <a:extLst>
                  <a:ext uri="{FF2B5EF4-FFF2-40B4-BE49-F238E27FC236}">
                    <a16:creationId xmlns:a16="http://schemas.microsoft.com/office/drawing/2014/main" id="{EE493B3E-5956-4B3B-AE03-B5CD8EF43714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946;p48">
                <a:extLst>
                  <a:ext uri="{FF2B5EF4-FFF2-40B4-BE49-F238E27FC236}">
                    <a16:creationId xmlns:a16="http://schemas.microsoft.com/office/drawing/2014/main" id="{F6706D6B-1821-4DEC-BAA7-311E7676ADF8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947;p48">
                <a:extLst>
                  <a:ext uri="{FF2B5EF4-FFF2-40B4-BE49-F238E27FC236}">
                    <a16:creationId xmlns:a16="http://schemas.microsoft.com/office/drawing/2014/main" id="{7A765476-D206-44B3-9945-FDB741D0C4DC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948;p48">
                <a:extLst>
                  <a:ext uri="{FF2B5EF4-FFF2-40B4-BE49-F238E27FC236}">
                    <a16:creationId xmlns:a16="http://schemas.microsoft.com/office/drawing/2014/main" id="{0188C245-5850-43F5-A708-018E45EF4674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949;p48">
                <a:extLst>
                  <a:ext uri="{FF2B5EF4-FFF2-40B4-BE49-F238E27FC236}">
                    <a16:creationId xmlns:a16="http://schemas.microsoft.com/office/drawing/2014/main" id="{94454FE1-43E3-418E-B050-EA20C6B71CC0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950;p48">
                <a:extLst>
                  <a:ext uri="{FF2B5EF4-FFF2-40B4-BE49-F238E27FC236}">
                    <a16:creationId xmlns:a16="http://schemas.microsoft.com/office/drawing/2014/main" id="{BC8595B6-445D-4E65-B689-7E8869358C31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951;p48">
                <a:extLst>
                  <a:ext uri="{FF2B5EF4-FFF2-40B4-BE49-F238E27FC236}">
                    <a16:creationId xmlns:a16="http://schemas.microsoft.com/office/drawing/2014/main" id="{B26C4F5E-C371-44FB-8D39-923EDDBCEBB8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952;p48">
                <a:extLst>
                  <a:ext uri="{FF2B5EF4-FFF2-40B4-BE49-F238E27FC236}">
                    <a16:creationId xmlns:a16="http://schemas.microsoft.com/office/drawing/2014/main" id="{1A46E881-BBE5-4EA2-B3C0-888E4F5BFD86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953;p48">
                <a:extLst>
                  <a:ext uri="{FF2B5EF4-FFF2-40B4-BE49-F238E27FC236}">
                    <a16:creationId xmlns:a16="http://schemas.microsoft.com/office/drawing/2014/main" id="{C411E47F-CCBC-4D26-BD79-2BC92BA4F2EA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954;p48">
                <a:extLst>
                  <a:ext uri="{FF2B5EF4-FFF2-40B4-BE49-F238E27FC236}">
                    <a16:creationId xmlns:a16="http://schemas.microsoft.com/office/drawing/2014/main" id="{5FD846B8-5CA7-44C8-A642-01CC734B233E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955;p48">
                <a:extLst>
                  <a:ext uri="{FF2B5EF4-FFF2-40B4-BE49-F238E27FC236}">
                    <a16:creationId xmlns:a16="http://schemas.microsoft.com/office/drawing/2014/main" id="{8CE5750A-A048-47B9-8699-AE6D4504884A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3956;p48">
              <a:extLst>
                <a:ext uri="{FF2B5EF4-FFF2-40B4-BE49-F238E27FC236}">
                  <a16:creationId xmlns:a16="http://schemas.microsoft.com/office/drawing/2014/main" id="{4301B4FF-ED68-4430-87CE-55D97D6E6B41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957;p48">
              <a:extLst>
                <a:ext uri="{FF2B5EF4-FFF2-40B4-BE49-F238E27FC236}">
                  <a16:creationId xmlns:a16="http://schemas.microsoft.com/office/drawing/2014/main" id="{74DC4BF7-1B62-4714-982A-DDD3A1577CF3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958;p48">
              <a:extLst>
                <a:ext uri="{FF2B5EF4-FFF2-40B4-BE49-F238E27FC236}">
                  <a16:creationId xmlns:a16="http://schemas.microsoft.com/office/drawing/2014/main" id="{B6383445-04A1-4046-A68A-BD2FB46F3D7A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959;p48">
              <a:extLst>
                <a:ext uri="{FF2B5EF4-FFF2-40B4-BE49-F238E27FC236}">
                  <a16:creationId xmlns:a16="http://schemas.microsoft.com/office/drawing/2014/main" id="{44328C9C-962B-4F6B-8DCD-49F1F9B18ADB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960;p48">
              <a:extLst>
                <a:ext uri="{FF2B5EF4-FFF2-40B4-BE49-F238E27FC236}">
                  <a16:creationId xmlns:a16="http://schemas.microsoft.com/office/drawing/2014/main" id="{64CBB663-729E-4A11-97CF-D4D46F8F74A5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961;p48">
              <a:extLst>
                <a:ext uri="{FF2B5EF4-FFF2-40B4-BE49-F238E27FC236}">
                  <a16:creationId xmlns:a16="http://schemas.microsoft.com/office/drawing/2014/main" id="{D4436CF3-838E-4913-8E39-39E3C7B2CA98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962;p48">
              <a:extLst>
                <a:ext uri="{FF2B5EF4-FFF2-40B4-BE49-F238E27FC236}">
                  <a16:creationId xmlns:a16="http://schemas.microsoft.com/office/drawing/2014/main" id="{AC1D37A4-0753-4B0C-8005-C15FA7A148DB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963;p48">
              <a:extLst>
                <a:ext uri="{FF2B5EF4-FFF2-40B4-BE49-F238E27FC236}">
                  <a16:creationId xmlns:a16="http://schemas.microsoft.com/office/drawing/2014/main" id="{47E1F454-BFC3-4AA4-9EE1-541A8A1212D1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964;p48">
              <a:extLst>
                <a:ext uri="{FF2B5EF4-FFF2-40B4-BE49-F238E27FC236}">
                  <a16:creationId xmlns:a16="http://schemas.microsoft.com/office/drawing/2014/main" id="{8258415D-F56A-409D-A408-C1030D14B79A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965;p48">
              <a:extLst>
                <a:ext uri="{FF2B5EF4-FFF2-40B4-BE49-F238E27FC236}">
                  <a16:creationId xmlns:a16="http://schemas.microsoft.com/office/drawing/2014/main" id="{DE503CD6-4010-4115-A34D-8F259C6EA098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966;p48">
              <a:extLst>
                <a:ext uri="{FF2B5EF4-FFF2-40B4-BE49-F238E27FC236}">
                  <a16:creationId xmlns:a16="http://schemas.microsoft.com/office/drawing/2014/main" id="{45A1FF60-CACC-4FAE-A11E-0FD9215C78AC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3967;p48">
              <a:extLst>
                <a:ext uri="{FF2B5EF4-FFF2-40B4-BE49-F238E27FC236}">
                  <a16:creationId xmlns:a16="http://schemas.microsoft.com/office/drawing/2014/main" id="{226246DB-D37A-42BE-AF8C-03B022E54383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284" name="Google Shape;3968;p48">
                <a:extLst>
                  <a:ext uri="{FF2B5EF4-FFF2-40B4-BE49-F238E27FC236}">
                    <a16:creationId xmlns:a16="http://schemas.microsoft.com/office/drawing/2014/main" id="{747CFEC7-5169-4AE7-9505-D88F7C2B0169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3969;p48">
                <a:extLst>
                  <a:ext uri="{FF2B5EF4-FFF2-40B4-BE49-F238E27FC236}">
                    <a16:creationId xmlns:a16="http://schemas.microsoft.com/office/drawing/2014/main" id="{D3E6E99C-6B38-4D85-A25D-C1EDC1B47D44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3970;p48">
                <a:extLst>
                  <a:ext uri="{FF2B5EF4-FFF2-40B4-BE49-F238E27FC236}">
                    <a16:creationId xmlns:a16="http://schemas.microsoft.com/office/drawing/2014/main" id="{5949AFEC-771B-4803-ACC9-E2E4D58494C0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3971;p48">
                <a:extLst>
                  <a:ext uri="{FF2B5EF4-FFF2-40B4-BE49-F238E27FC236}">
                    <a16:creationId xmlns:a16="http://schemas.microsoft.com/office/drawing/2014/main" id="{66594B22-734A-42B1-A589-C85BCD998B43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3972;p48">
                <a:extLst>
                  <a:ext uri="{FF2B5EF4-FFF2-40B4-BE49-F238E27FC236}">
                    <a16:creationId xmlns:a16="http://schemas.microsoft.com/office/drawing/2014/main" id="{C590D00E-6649-422C-A71A-90B9C819CE91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3973;p48">
                <a:extLst>
                  <a:ext uri="{FF2B5EF4-FFF2-40B4-BE49-F238E27FC236}">
                    <a16:creationId xmlns:a16="http://schemas.microsoft.com/office/drawing/2014/main" id="{0C92116D-0444-4D3A-891B-3B9D384527D1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974;p48">
                <a:extLst>
                  <a:ext uri="{FF2B5EF4-FFF2-40B4-BE49-F238E27FC236}">
                    <a16:creationId xmlns:a16="http://schemas.microsoft.com/office/drawing/2014/main" id="{DD9903AA-BE6F-41C9-A3BA-23B13C2A418E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975;p48">
                <a:extLst>
                  <a:ext uri="{FF2B5EF4-FFF2-40B4-BE49-F238E27FC236}">
                    <a16:creationId xmlns:a16="http://schemas.microsoft.com/office/drawing/2014/main" id="{0E57B76C-2B9D-46E7-9935-C03EEF3B8E7B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976;p48">
                <a:extLst>
                  <a:ext uri="{FF2B5EF4-FFF2-40B4-BE49-F238E27FC236}">
                    <a16:creationId xmlns:a16="http://schemas.microsoft.com/office/drawing/2014/main" id="{1411FE3D-A1D9-4277-80C8-AA7B7B01D27D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977;p48">
                <a:extLst>
                  <a:ext uri="{FF2B5EF4-FFF2-40B4-BE49-F238E27FC236}">
                    <a16:creationId xmlns:a16="http://schemas.microsoft.com/office/drawing/2014/main" id="{721D79CE-928D-4494-B6D2-446A83FAE848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3978;p48">
                <a:extLst>
                  <a:ext uri="{FF2B5EF4-FFF2-40B4-BE49-F238E27FC236}">
                    <a16:creationId xmlns:a16="http://schemas.microsoft.com/office/drawing/2014/main" id="{192D0FBD-C460-4706-A6E7-501EBA8E57FF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979;p48">
                <a:extLst>
                  <a:ext uri="{FF2B5EF4-FFF2-40B4-BE49-F238E27FC236}">
                    <a16:creationId xmlns:a16="http://schemas.microsoft.com/office/drawing/2014/main" id="{2D6101F3-A71E-4154-8939-D367E624B5D5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980;p48">
                <a:extLst>
                  <a:ext uri="{FF2B5EF4-FFF2-40B4-BE49-F238E27FC236}">
                    <a16:creationId xmlns:a16="http://schemas.microsoft.com/office/drawing/2014/main" id="{5BDE5BDE-5A30-4ABC-8D13-260F646064F5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981;p48">
                <a:extLst>
                  <a:ext uri="{FF2B5EF4-FFF2-40B4-BE49-F238E27FC236}">
                    <a16:creationId xmlns:a16="http://schemas.microsoft.com/office/drawing/2014/main" id="{59705509-7DF8-476F-A90F-9044ED5FF2DD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982;p48">
                <a:extLst>
                  <a:ext uri="{FF2B5EF4-FFF2-40B4-BE49-F238E27FC236}">
                    <a16:creationId xmlns:a16="http://schemas.microsoft.com/office/drawing/2014/main" id="{787EA16A-135C-411F-9617-E750DDC378ED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983;p48">
                <a:extLst>
                  <a:ext uri="{FF2B5EF4-FFF2-40B4-BE49-F238E27FC236}">
                    <a16:creationId xmlns:a16="http://schemas.microsoft.com/office/drawing/2014/main" id="{94A46E9F-EFAD-4B7B-9982-0DC2056DCB52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984;p48">
                <a:extLst>
                  <a:ext uri="{FF2B5EF4-FFF2-40B4-BE49-F238E27FC236}">
                    <a16:creationId xmlns:a16="http://schemas.microsoft.com/office/drawing/2014/main" id="{A901EE2E-11BE-4565-9CC9-E488AFF04641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3985;p48">
              <a:extLst>
                <a:ext uri="{FF2B5EF4-FFF2-40B4-BE49-F238E27FC236}">
                  <a16:creationId xmlns:a16="http://schemas.microsoft.com/office/drawing/2014/main" id="{EEEB6434-A3AA-4A98-B95C-BF7B795305F8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268" name="Google Shape;3986;p48">
                <a:extLst>
                  <a:ext uri="{FF2B5EF4-FFF2-40B4-BE49-F238E27FC236}">
                    <a16:creationId xmlns:a16="http://schemas.microsoft.com/office/drawing/2014/main" id="{52DAFE43-0C70-4529-8293-662AE3F47A5C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3987;p48">
                <a:extLst>
                  <a:ext uri="{FF2B5EF4-FFF2-40B4-BE49-F238E27FC236}">
                    <a16:creationId xmlns:a16="http://schemas.microsoft.com/office/drawing/2014/main" id="{391EB2F3-EC89-4DAE-8600-EF5F75C7686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3988;p48">
                <a:extLst>
                  <a:ext uri="{FF2B5EF4-FFF2-40B4-BE49-F238E27FC236}">
                    <a16:creationId xmlns:a16="http://schemas.microsoft.com/office/drawing/2014/main" id="{805069EF-89DC-405F-815A-3E368A3BECF4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3989;p48">
                <a:extLst>
                  <a:ext uri="{FF2B5EF4-FFF2-40B4-BE49-F238E27FC236}">
                    <a16:creationId xmlns:a16="http://schemas.microsoft.com/office/drawing/2014/main" id="{FC4738F2-D485-4C3E-AC6C-8157D9F57DCB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3990;p48">
                <a:extLst>
                  <a:ext uri="{FF2B5EF4-FFF2-40B4-BE49-F238E27FC236}">
                    <a16:creationId xmlns:a16="http://schemas.microsoft.com/office/drawing/2014/main" id="{9B40168E-7514-4185-81EB-090CD5646774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3991;p48">
                <a:extLst>
                  <a:ext uri="{FF2B5EF4-FFF2-40B4-BE49-F238E27FC236}">
                    <a16:creationId xmlns:a16="http://schemas.microsoft.com/office/drawing/2014/main" id="{713FBCA0-AD6E-4FF6-A0EF-D4CE36025381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3992;p48">
                <a:extLst>
                  <a:ext uri="{FF2B5EF4-FFF2-40B4-BE49-F238E27FC236}">
                    <a16:creationId xmlns:a16="http://schemas.microsoft.com/office/drawing/2014/main" id="{1E46EDEF-1045-48BF-8C8B-AB31463B15A8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3993;p48">
                <a:extLst>
                  <a:ext uri="{FF2B5EF4-FFF2-40B4-BE49-F238E27FC236}">
                    <a16:creationId xmlns:a16="http://schemas.microsoft.com/office/drawing/2014/main" id="{26BC9382-5E77-423F-88B9-A98AD73D08C1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3994;p48">
                <a:extLst>
                  <a:ext uri="{FF2B5EF4-FFF2-40B4-BE49-F238E27FC236}">
                    <a16:creationId xmlns:a16="http://schemas.microsoft.com/office/drawing/2014/main" id="{FBDE189F-8939-452A-A6C7-72F11B9C665E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3995;p48">
                <a:extLst>
                  <a:ext uri="{FF2B5EF4-FFF2-40B4-BE49-F238E27FC236}">
                    <a16:creationId xmlns:a16="http://schemas.microsoft.com/office/drawing/2014/main" id="{99C1C620-30AD-4F87-A047-FAE89FEF6561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3996;p48">
                <a:extLst>
                  <a:ext uri="{FF2B5EF4-FFF2-40B4-BE49-F238E27FC236}">
                    <a16:creationId xmlns:a16="http://schemas.microsoft.com/office/drawing/2014/main" id="{9C7815D6-482B-4592-AAFF-1ACA7E241593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3997;p48">
                <a:extLst>
                  <a:ext uri="{FF2B5EF4-FFF2-40B4-BE49-F238E27FC236}">
                    <a16:creationId xmlns:a16="http://schemas.microsoft.com/office/drawing/2014/main" id="{837EC1CA-1D13-4A1B-8D34-430ACF53F6C8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3998;p48">
                <a:extLst>
                  <a:ext uri="{FF2B5EF4-FFF2-40B4-BE49-F238E27FC236}">
                    <a16:creationId xmlns:a16="http://schemas.microsoft.com/office/drawing/2014/main" id="{A3A53EA8-6E35-494E-B7EF-3A9C35CDF592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3999;p48">
                <a:extLst>
                  <a:ext uri="{FF2B5EF4-FFF2-40B4-BE49-F238E27FC236}">
                    <a16:creationId xmlns:a16="http://schemas.microsoft.com/office/drawing/2014/main" id="{91D211A3-BDD2-48A0-9FDA-33B0AA4FE6C4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000;p48">
                <a:extLst>
                  <a:ext uri="{FF2B5EF4-FFF2-40B4-BE49-F238E27FC236}">
                    <a16:creationId xmlns:a16="http://schemas.microsoft.com/office/drawing/2014/main" id="{C8832F9D-3E26-4704-A56D-8BF14759FDDE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001;p48">
                <a:extLst>
                  <a:ext uri="{FF2B5EF4-FFF2-40B4-BE49-F238E27FC236}">
                    <a16:creationId xmlns:a16="http://schemas.microsoft.com/office/drawing/2014/main" id="{02A820F4-D016-48C8-A2EB-C1376FF52C67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4002;p48">
              <a:extLst>
                <a:ext uri="{FF2B5EF4-FFF2-40B4-BE49-F238E27FC236}">
                  <a16:creationId xmlns:a16="http://schemas.microsoft.com/office/drawing/2014/main" id="{A3B121B0-2E02-4335-B5FA-A34B5FEE27FF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252" name="Google Shape;4003;p48">
                <a:extLst>
                  <a:ext uri="{FF2B5EF4-FFF2-40B4-BE49-F238E27FC236}">
                    <a16:creationId xmlns:a16="http://schemas.microsoft.com/office/drawing/2014/main" id="{B7D09CE4-845D-4E9A-B97A-E1494C8B72DA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004;p48">
                <a:extLst>
                  <a:ext uri="{FF2B5EF4-FFF2-40B4-BE49-F238E27FC236}">
                    <a16:creationId xmlns:a16="http://schemas.microsoft.com/office/drawing/2014/main" id="{0F916709-E49E-43E8-BC7A-196E8F80D3F6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005;p48">
                <a:extLst>
                  <a:ext uri="{FF2B5EF4-FFF2-40B4-BE49-F238E27FC236}">
                    <a16:creationId xmlns:a16="http://schemas.microsoft.com/office/drawing/2014/main" id="{C92264E0-6A2C-458F-BFB2-646C7238FD42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006;p48">
                <a:extLst>
                  <a:ext uri="{FF2B5EF4-FFF2-40B4-BE49-F238E27FC236}">
                    <a16:creationId xmlns:a16="http://schemas.microsoft.com/office/drawing/2014/main" id="{FD9AD965-D7B4-489B-ABF6-A55D80F62F17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007;p48">
                <a:extLst>
                  <a:ext uri="{FF2B5EF4-FFF2-40B4-BE49-F238E27FC236}">
                    <a16:creationId xmlns:a16="http://schemas.microsoft.com/office/drawing/2014/main" id="{9874BB66-7A55-4C20-A283-440F6114C650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008;p48">
                <a:extLst>
                  <a:ext uri="{FF2B5EF4-FFF2-40B4-BE49-F238E27FC236}">
                    <a16:creationId xmlns:a16="http://schemas.microsoft.com/office/drawing/2014/main" id="{D27DF619-F6AE-46AB-B2C1-E326BE6ED02B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009;p48">
                <a:extLst>
                  <a:ext uri="{FF2B5EF4-FFF2-40B4-BE49-F238E27FC236}">
                    <a16:creationId xmlns:a16="http://schemas.microsoft.com/office/drawing/2014/main" id="{56A8034E-FA7E-4D0C-8562-85D06E5945B3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010;p48">
                <a:extLst>
                  <a:ext uri="{FF2B5EF4-FFF2-40B4-BE49-F238E27FC236}">
                    <a16:creationId xmlns:a16="http://schemas.microsoft.com/office/drawing/2014/main" id="{568A5F7C-BD2A-449B-AC2D-9A124D7B64E2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011;p48">
                <a:extLst>
                  <a:ext uri="{FF2B5EF4-FFF2-40B4-BE49-F238E27FC236}">
                    <a16:creationId xmlns:a16="http://schemas.microsoft.com/office/drawing/2014/main" id="{B835D7D0-408B-4B24-AB16-834646EE2C70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012;p48">
                <a:extLst>
                  <a:ext uri="{FF2B5EF4-FFF2-40B4-BE49-F238E27FC236}">
                    <a16:creationId xmlns:a16="http://schemas.microsoft.com/office/drawing/2014/main" id="{087138E5-1D77-4999-92C9-005251658FE7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013;p48">
                <a:extLst>
                  <a:ext uri="{FF2B5EF4-FFF2-40B4-BE49-F238E27FC236}">
                    <a16:creationId xmlns:a16="http://schemas.microsoft.com/office/drawing/2014/main" id="{A07470D2-0449-4BA2-9F6F-60164FCB3B2D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014;p48">
                <a:extLst>
                  <a:ext uri="{FF2B5EF4-FFF2-40B4-BE49-F238E27FC236}">
                    <a16:creationId xmlns:a16="http://schemas.microsoft.com/office/drawing/2014/main" id="{E8C7D531-C348-4CAC-9A34-56548BA53CE4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015;p48">
                <a:extLst>
                  <a:ext uri="{FF2B5EF4-FFF2-40B4-BE49-F238E27FC236}">
                    <a16:creationId xmlns:a16="http://schemas.microsoft.com/office/drawing/2014/main" id="{6B0FDD3B-03A3-4F9C-9B63-B6D9CDDB22BF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016;p48">
                <a:extLst>
                  <a:ext uri="{FF2B5EF4-FFF2-40B4-BE49-F238E27FC236}">
                    <a16:creationId xmlns:a16="http://schemas.microsoft.com/office/drawing/2014/main" id="{3612D177-6671-41DB-B4A5-EFA2858864D6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017;p48">
                <a:extLst>
                  <a:ext uri="{FF2B5EF4-FFF2-40B4-BE49-F238E27FC236}">
                    <a16:creationId xmlns:a16="http://schemas.microsoft.com/office/drawing/2014/main" id="{DEAD55D2-C54A-4F3E-B2FA-5B5A8F23EC6A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018;p48">
                <a:extLst>
                  <a:ext uri="{FF2B5EF4-FFF2-40B4-BE49-F238E27FC236}">
                    <a16:creationId xmlns:a16="http://schemas.microsoft.com/office/drawing/2014/main" id="{C0317EC6-0342-4C2A-B237-7186F9617523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4019;p48">
              <a:extLst>
                <a:ext uri="{FF2B5EF4-FFF2-40B4-BE49-F238E27FC236}">
                  <a16:creationId xmlns:a16="http://schemas.microsoft.com/office/drawing/2014/main" id="{ECCE53A6-1B8E-495B-8492-1CADDF66FD54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020;p48">
              <a:extLst>
                <a:ext uri="{FF2B5EF4-FFF2-40B4-BE49-F238E27FC236}">
                  <a16:creationId xmlns:a16="http://schemas.microsoft.com/office/drawing/2014/main" id="{40CA85B1-1A14-47A1-9F9E-7BEA63ECB8CA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021;p48">
              <a:extLst>
                <a:ext uri="{FF2B5EF4-FFF2-40B4-BE49-F238E27FC236}">
                  <a16:creationId xmlns:a16="http://schemas.microsoft.com/office/drawing/2014/main" id="{A78CCF20-457A-425B-9F31-6D64973817FE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022;p48">
              <a:extLst>
                <a:ext uri="{FF2B5EF4-FFF2-40B4-BE49-F238E27FC236}">
                  <a16:creationId xmlns:a16="http://schemas.microsoft.com/office/drawing/2014/main" id="{D2C1AE3D-72A3-4DA0-9F19-DC9F5BE9A307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023;p48">
              <a:extLst>
                <a:ext uri="{FF2B5EF4-FFF2-40B4-BE49-F238E27FC236}">
                  <a16:creationId xmlns:a16="http://schemas.microsoft.com/office/drawing/2014/main" id="{AA1441D7-2FFD-4953-B10F-17C561D6886E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024;p48">
              <a:extLst>
                <a:ext uri="{FF2B5EF4-FFF2-40B4-BE49-F238E27FC236}">
                  <a16:creationId xmlns:a16="http://schemas.microsoft.com/office/drawing/2014/main" id="{71D9DEE3-A4D4-4427-B115-A996BCE379F2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025;p48">
              <a:extLst>
                <a:ext uri="{FF2B5EF4-FFF2-40B4-BE49-F238E27FC236}">
                  <a16:creationId xmlns:a16="http://schemas.microsoft.com/office/drawing/2014/main" id="{252B5606-C0F0-426C-B6B1-FA184E478B25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026;p48">
              <a:extLst>
                <a:ext uri="{FF2B5EF4-FFF2-40B4-BE49-F238E27FC236}">
                  <a16:creationId xmlns:a16="http://schemas.microsoft.com/office/drawing/2014/main" id="{6BCF1122-B547-472D-9D6F-9785EEE86B78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027;p48">
              <a:extLst>
                <a:ext uri="{FF2B5EF4-FFF2-40B4-BE49-F238E27FC236}">
                  <a16:creationId xmlns:a16="http://schemas.microsoft.com/office/drawing/2014/main" id="{DDEE770A-F4C5-47F8-BE48-8717C53A580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028;p48">
              <a:extLst>
                <a:ext uri="{FF2B5EF4-FFF2-40B4-BE49-F238E27FC236}">
                  <a16:creationId xmlns:a16="http://schemas.microsoft.com/office/drawing/2014/main" id="{37127FFD-43E1-4456-AD43-EFB6EA0BAE26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029;p48">
              <a:extLst>
                <a:ext uri="{FF2B5EF4-FFF2-40B4-BE49-F238E27FC236}">
                  <a16:creationId xmlns:a16="http://schemas.microsoft.com/office/drawing/2014/main" id="{8670ABCC-29A8-4C8B-AA14-53C0E6CB348F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030;p48">
              <a:extLst>
                <a:ext uri="{FF2B5EF4-FFF2-40B4-BE49-F238E27FC236}">
                  <a16:creationId xmlns:a16="http://schemas.microsoft.com/office/drawing/2014/main" id="{66293619-1199-4A2C-9E4B-EBC194A839DF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031;p48">
              <a:extLst>
                <a:ext uri="{FF2B5EF4-FFF2-40B4-BE49-F238E27FC236}">
                  <a16:creationId xmlns:a16="http://schemas.microsoft.com/office/drawing/2014/main" id="{66E4014F-2A9C-42BB-A0CF-4E4530146649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032;p48">
              <a:extLst>
                <a:ext uri="{FF2B5EF4-FFF2-40B4-BE49-F238E27FC236}">
                  <a16:creationId xmlns:a16="http://schemas.microsoft.com/office/drawing/2014/main" id="{7EFDFDB3-D536-421B-8764-0A34D65AAA02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033;p48">
              <a:extLst>
                <a:ext uri="{FF2B5EF4-FFF2-40B4-BE49-F238E27FC236}">
                  <a16:creationId xmlns:a16="http://schemas.microsoft.com/office/drawing/2014/main" id="{897B526F-64AB-42F2-BD37-F4005CED0AF3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034;p48">
              <a:extLst>
                <a:ext uri="{FF2B5EF4-FFF2-40B4-BE49-F238E27FC236}">
                  <a16:creationId xmlns:a16="http://schemas.microsoft.com/office/drawing/2014/main" id="{8899C6DB-86E1-4D97-971A-F3A8E2E768A2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035;p48">
              <a:extLst>
                <a:ext uri="{FF2B5EF4-FFF2-40B4-BE49-F238E27FC236}">
                  <a16:creationId xmlns:a16="http://schemas.microsoft.com/office/drawing/2014/main" id="{949D3F24-8FC2-49CD-B20A-F3E57DB36E1F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036;p48">
              <a:extLst>
                <a:ext uri="{FF2B5EF4-FFF2-40B4-BE49-F238E27FC236}">
                  <a16:creationId xmlns:a16="http://schemas.microsoft.com/office/drawing/2014/main" id="{765F9444-A25E-4F80-A7C1-DF1EB65689B1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037;p48">
              <a:extLst>
                <a:ext uri="{FF2B5EF4-FFF2-40B4-BE49-F238E27FC236}">
                  <a16:creationId xmlns:a16="http://schemas.microsoft.com/office/drawing/2014/main" id="{028BE3A4-231E-4BFC-8CC5-F0B9F02367FA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038;p48">
              <a:extLst>
                <a:ext uri="{FF2B5EF4-FFF2-40B4-BE49-F238E27FC236}">
                  <a16:creationId xmlns:a16="http://schemas.microsoft.com/office/drawing/2014/main" id="{D125FDCF-4668-49FD-9306-E52CB69A8592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039;p48">
              <a:extLst>
                <a:ext uri="{FF2B5EF4-FFF2-40B4-BE49-F238E27FC236}">
                  <a16:creationId xmlns:a16="http://schemas.microsoft.com/office/drawing/2014/main" id="{61DA3A72-0FEF-40EA-88AA-034D9DA94D39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040;p48">
              <a:extLst>
                <a:ext uri="{FF2B5EF4-FFF2-40B4-BE49-F238E27FC236}">
                  <a16:creationId xmlns:a16="http://schemas.microsoft.com/office/drawing/2014/main" id="{1F09D13F-2217-43ED-B2AC-FCE440DEA347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041;p48">
              <a:extLst>
                <a:ext uri="{FF2B5EF4-FFF2-40B4-BE49-F238E27FC236}">
                  <a16:creationId xmlns:a16="http://schemas.microsoft.com/office/drawing/2014/main" id="{E24645ED-4D5E-4CA4-B1CF-86D73D707EBD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042;p48">
              <a:extLst>
                <a:ext uri="{FF2B5EF4-FFF2-40B4-BE49-F238E27FC236}">
                  <a16:creationId xmlns:a16="http://schemas.microsoft.com/office/drawing/2014/main" id="{EC21611A-82CC-42F2-8832-B0EDFA8D2BA0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043;p48">
              <a:extLst>
                <a:ext uri="{FF2B5EF4-FFF2-40B4-BE49-F238E27FC236}">
                  <a16:creationId xmlns:a16="http://schemas.microsoft.com/office/drawing/2014/main" id="{8A5FDAE2-75EB-4C84-939A-FF98E673C0A9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044;p48">
              <a:extLst>
                <a:ext uri="{FF2B5EF4-FFF2-40B4-BE49-F238E27FC236}">
                  <a16:creationId xmlns:a16="http://schemas.microsoft.com/office/drawing/2014/main" id="{A6A53865-788A-436B-98E8-9BA1E70E8B05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045;p48">
              <a:extLst>
                <a:ext uri="{FF2B5EF4-FFF2-40B4-BE49-F238E27FC236}">
                  <a16:creationId xmlns:a16="http://schemas.microsoft.com/office/drawing/2014/main" id="{99C43900-DE00-45BE-A681-981892ED1AC9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046;p48">
              <a:extLst>
                <a:ext uri="{FF2B5EF4-FFF2-40B4-BE49-F238E27FC236}">
                  <a16:creationId xmlns:a16="http://schemas.microsoft.com/office/drawing/2014/main" id="{F60FD974-5505-437C-9B9C-783E4B9ADC2B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4047;p48">
              <a:extLst>
                <a:ext uri="{FF2B5EF4-FFF2-40B4-BE49-F238E27FC236}">
                  <a16:creationId xmlns:a16="http://schemas.microsoft.com/office/drawing/2014/main" id="{D177835B-80FE-43AE-A93D-C47F5805500C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4048;p48">
              <a:extLst>
                <a:ext uri="{FF2B5EF4-FFF2-40B4-BE49-F238E27FC236}">
                  <a16:creationId xmlns:a16="http://schemas.microsoft.com/office/drawing/2014/main" id="{83213B9B-A5FD-4DCE-A9B7-F3F3A5A37B2F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4049;p48">
              <a:extLst>
                <a:ext uri="{FF2B5EF4-FFF2-40B4-BE49-F238E27FC236}">
                  <a16:creationId xmlns:a16="http://schemas.microsoft.com/office/drawing/2014/main" id="{5B7A034C-F744-402D-9D07-D6D18786962D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4050;p48">
              <a:extLst>
                <a:ext uri="{FF2B5EF4-FFF2-40B4-BE49-F238E27FC236}">
                  <a16:creationId xmlns:a16="http://schemas.microsoft.com/office/drawing/2014/main" id="{4170068A-01EE-4283-A2FD-2D64FCF58417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4051;p48">
              <a:extLst>
                <a:ext uri="{FF2B5EF4-FFF2-40B4-BE49-F238E27FC236}">
                  <a16:creationId xmlns:a16="http://schemas.microsoft.com/office/drawing/2014/main" id="{4D15392E-98AE-4F45-961C-762ED8209D81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4052;p48">
              <a:extLst>
                <a:ext uri="{FF2B5EF4-FFF2-40B4-BE49-F238E27FC236}">
                  <a16:creationId xmlns:a16="http://schemas.microsoft.com/office/drawing/2014/main" id="{187E5EA2-448A-41FF-92E1-3EFBEF80DD5B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4053;p48">
              <a:extLst>
                <a:ext uri="{FF2B5EF4-FFF2-40B4-BE49-F238E27FC236}">
                  <a16:creationId xmlns:a16="http://schemas.microsoft.com/office/drawing/2014/main" id="{125864FB-CD51-47CA-82CF-F4DBEB390561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4054;p48">
              <a:extLst>
                <a:ext uri="{FF2B5EF4-FFF2-40B4-BE49-F238E27FC236}">
                  <a16:creationId xmlns:a16="http://schemas.microsoft.com/office/drawing/2014/main" id="{9BED8443-A30E-47F0-ADA9-604156B98E89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4055;p48">
              <a:extLst>
                <a:ext uri="{FF2B5EF4-FFF2-40B4-BE49-F238E27FC236}">
                  <a16:creationId xmlns:a16="http://schemas.microsoft.com/office/drawing/2014/main" id="{3727F029-DB65-4EC5-BB75-864E13B31C22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4056;p48">
              <a:extLst>
                <a:ext uri="{FF2B5EF4-FFF2-40B4-BE49-F238E27FC236}">
                  <a16:creationId xmlns:a16="http://schemas.microsoft.com/office/drawing/2014/main" id="{790EF628-F7A4-418A-A25D-03AF4F8189B9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4057;p48">
              <a:extLst>
                <a:ext uri="{FF2B5EF4-FFF2-40B4-BE49-F238E27FC236}">
                  <a16:creationId xmlns:a16="http://schemas.microsoft.com/office/drawing/2014/main" id="{77030B51-D73F-424D-9AFC-24359071F422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4058;p48">
              <a:extLst>
                <a:ext uri="{FF2B5EF4-FFF2-40B4-BE49-F238E27FC236}">
                  <a16:creationId xmlns:a16="http://schemas.microsoft.com/office/drawing/2014/main" id="{D58A7249-8A2F-480A-B3FD-9E8502541891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4059;p48">
              <a:extLst>
                <a:ext uri="{FF2B5EF4-FFF2-40B4-BE49-F238E27FC236}">
                  <a16:creationId xmlns:a16="http://schemas.microsoft.com/office/drawing/2014/main" id="{BB863A65-E771-41FB-B0AC-ECC94EF35FBA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4060;p48">
              <a:extLst>
                <a:ext uri="{FF2B5EF4-FFF2-40B4-BE49-F238E27FC236}">
                  <a16:creationId xmlns:a16="http://schemas.microsoft.com/office/drawing/2014/main" id="{288532E7-04AC-46AB-8B10-F772C642D36D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4061;p48">
              <a:extLst>
                <a:ext uri="{FF2B5EF4-FFF2-40B4-BE49-F238E27FC236}">
                  <a16:creationId xmlns:a16="http://schemas.microsoft.com/office/drawing/2014/main" id="{36BB36BD-0E97-47B2-9BE4-EC15BA3C9D43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4062;p48">
              <a:extLst>
                <a:ext uri="{FF2B5EF4-FFF2-40B4-BE49-F238E27FC236}">
                  <a16:creationId xmlns:a16="http://schemas.microsoft.com/office/drawing/2014/main" id="{DDDD270C-727F-47B8-816F-3411DD60F88E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4063;p48">
              <a:extLst>
                <a:ext uri="{FF2B5EF4-FFF2-40B4-BE49-F238E27FC236}">
                  <a16:creationId xmlns:a16="http://schemas.microsoft.com/office/drawing/2014/main" id="{CBA89E80-55DF-43A8-8142-C96193BC9F40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4064;p48">
              <a:extLst>
                <a:ext uri="{FF2B5EF4-FFF2-40B4-BE49-F238E27FC236}">
                  <a16:creationId xmlns:a16="http://schemas.microsoft.com/office/drawing/2014/main" id="{E9B208EE-9834-4FD0-8A1A-AE1806874621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4065;p48">
              <a:extLst>
                <a:ext uri="{FF2B5EF4-FFF2-40B4-BE49-F238E27FC236}">
                  <a16:creationId xmlns:a16="http://schemas.microsoft.com/office/drawing/2014/main" id="{DB71EE30-58BD-4FB9-834B-5AE75FDB32DB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4066;p48">
              <a:extLst>
                <a:ext uri="{FF2B5EF4-FFF2-40B4-BE49-F238E27FC236}">
                  <a16:creationId xmlns:a16="http://schemas.microsoft.com/office/drawing/2014/main" id="{3E348B4D-E973-42F7-A197-027BD2118948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4067;p48">
              <a:extLst>
                <a:ext uri="{FF2B5EF4-FFF2-40B4-BE49-F238E27FC236}">
                  <a16:creationId xmlns:a16="http://schemas.microsoft.com/office/drawing/2014/main" id="{CB2C86E0-AD9F-45ED-83CB-C237FCEC7D86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4068;p48">
              <a:extLst>
                <a:ext uri="{FF2B5EF4-FFF2-40B4-BE49-F238E27FC236}">
                  <a16:creationId xmlns:a16="http://schemas.microsoft.com/office/drawing/2014/main" id="{9C191DA5-AD9E-4144-8EBD-76CA7E17EB81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4069;p48">
              <a:extLst>
                <a:ext uri="{FF2B5EF4-FFF2-40B4-BE49-F238E27FC236}">
                  <a16:creationId xmlns:a16="http://schemas.microsoft.com/office/drawing/2014/main" id="{A3F8FB6B-DC91-4826-9BA1-12CD89A61468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4070;p48">
              <a:extLst>
                <a:ext uri="{FF2B5EF4-FFF2-40B4-BE49-F238E27FC236}">
                  <a16:creationId xmlns:a16="http://schemas.microsoft.com/office/drawing/2014/main" id="{B7D6428A-1767-4F75-B205-E74A1C276ECC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4071;p48">
              <a:extLst>
                <a:ext uri="{FF2B5EF4-FFF2-40B4-BE49-F238E27FC236}">
                  <a16:creationId xmlns:a16="http://schemas.microsoft.com/office/drawing/2014/main" id="{C4DF903D-CC58-4D11-BF14-2F10B1EF6DC7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4072;p48">
              <a:extLst>
                <a:ext uri="{FF2B5EF4-FFF2-40B4-BE49-F238E27FC236}">
                  <a16:creationId xmlns:a16="http://schemas.microsoft.com/office/drawing/2014/main" id="{44BF32D3-40F3-4A03-A569-8B5B0C04F968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4073;p48">
              <a:extLst>
                <a:ext uri="{FF2B5EF4-FFF2-40B4-BE49-F238E27FC236}">
                  <a16:creationId xmlns:a16="http://schemas.microsoft.com/office/drawing/2014/main" id="{793843FB-54C0-430E-9B04-846CAE095870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4074;p48">
              <a:extLst>
                <a:ext uri="{FF2B5EF4-FFF2-40B4-BE49-F238E27FC236}">
                  <a16:creationId xmlns:a16="http://schemas.microsoft.com/office/drawing/2014/main" id="{80D25B74-8A1A-4BD1-B31F-C609229A2278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4075;p48">
              <a:extLst>
                <a:ext uri="{FF2B5EF4-FFF2-40B4-BE49-F238E27FC236}">
                  <a16:creationId xmlns:a16="http://schemas.microsoft.com/office/drawing/2014/main" id="{01FF13CB-BBC0-46E0-8B89-672C0B29C477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4076;p48">
              <a:extLst>
                <a:ext uri="{FF2B5EF4-FFF2-40B4-BE49-F238E27FC236}">
                  <a16:creationId xmlns:a16="http://schemas.microsoft.com/office/drawing/2014/main" id="{6DA7ED54-0832-4A55-A4E5-CBF796DF72C7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4077;p48">
              <a:extLst>
                <a:ext uri="{FF2B5EF4-FFF2-40B4-BE49-F238E27FC236}">
                  <a16:creationId xmlns:a16="http://schemas.microsoft.com/office/drawing/2014/main" id="{37C1AB45-6214-43F1-8CF2-842C7E5B2E6D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4078;p48">
              <a:extLst>
                <a:ext uri="{FF2B5EF4-FFF2-40B4-BE49-F238E27FC236}">
                  <a16:creationId xmlns:a16="http://schemas.microsoft.com/office/drawing/2014/main" id="{BE9E6266-BB1C-4211-BC92-C9F67A2CBD07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4079;p48">
              <a:extLst>
                <a:ext uri="{FF2B5EF4-FFF2-40B4-BE49-F238E27FC236}">
                  <a16:creationId xmlns:a16="http://schemas.microsoft.com/office/drawing/2014/main" id="{1B4FCB80-ADC0-4568-B9C5-3CF37D3C7E97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4080;p48">
              <a:extLst>
                <a:ext uri="{FF2B5EF4-FFF2-40B4-BE49-F238E27FC236}">
                  <a16:creationId xmlns:a16="http://schemas.microsoft.com/office/drawing/2014/main" id="{27E1D11A-6B86-4C12-8D67-A560F1959E4A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4081;p48">
              <a:extLst>
                <a:ext uri="{FF2B5EF4-FFF2-40B4-BE49-F238E27FC236}">
                  <a16:creationId xmlns:a16="http://schemas.microsoft.com/office/drawing/2014/main" id="{17C0A011-47BE-433F-9C1D-6FBFA6CF05D6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4082;p48">
              <a:extLst>
                <a:ext uri="{FF2B5EF4-FFF2-40B4-BE49-F238E27FC236}">
                  <a16:creationId xmlns:a16="http://schemas.microsoft.com/office/drawing/2014/main" id="{FC4DA887-6617-4118-9C40-B782B92BF154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4083;p48">
              <a:extLst>
                <a:ext uri="{FF2B5EF4-FFF2-40B4-BE49-F238E27FC236}">
                  <a16:creationId xmlns:a16="http://schemas.microsoft.com/office/drawing/2014/main" id="{1E5B4AC0-AF85-4964-9DA9-B96F01B7555A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4084;p48">
              <a:extLst>
                <a:ext uri="{FF2B5EF4-FFF2-40B4-BE49-F238E27FC236}">
                  <a16:creationId xmlns:a16="http://schemas.microsoft.com/office/drawing/2014/main" id="{5ED83FC2-2B54-4920-83A0-8A9BB8347D6B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4085;p48">
              <a:extLst>
                <a:ext uri="{FF2B5EF4-FFF2-40B4-BE49-F238E27FC236}">
                  <a16:creationId xmlns:a16="http://schemas.microsoft.com/office/drawing/2014/main" id="{E8516CB1-1BC5-4FA1-B8BD-6974102C6464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4086;p48">
              <a:extLst>
                <a:ext uri="{FF2B5EF4-FFF2-40B4-BE49-F238E27FC236}">
                  <a16:creationId xmlns:a16="http://schemas.microsoft.com/office/drawing/2014/main" id="{30635B96-C43B-45C5-A5F0-B24C51238C38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4087;p48">
              <a:extLst>
                <a:ext uri="{FF2B5EF4-FFF2-40B4-BE49-F238E27FC236}">
                  <a16:creationId xmlns:a16="http://schemas.microsoft.com/office/drawing/2014/main" id="{BF2714A8-91DC-4606-9D5E-21267A15F036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4088;p48">
              <a:extLst>
                <a:ext uri="{FF2B5EF4-FFF2-40B4-BE49-F238E27FC236}">
                  <a16:creationId xmlns:a16="http://schemas.microsoft.com/office/drawing/2014/main" id="{D44AC2FC-C893-4394-9FCB-BF7BEFEC25AC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4089;p48">
              <a:extLst>
                <a:ext uri="{FF2B5EF4-FFF2-40B4-BE49-F238E27FC236}">
                  <a16:creationId xmlns:a16="http://schemas.microsoft.com/office/drawing/2014/main" id="{CC4BC3A4-8C7C-46A8-9E00-F1B765B77D78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247" name="Google Shape;4090;p48">
                <a:extLst>
                  <a:ext uri="{FF2B5EF4-FFF2-40B4-BE49-F238E27FC236}">
                    <a16:creationId xmlns:a16="http://schemas.microsoft.com/office/drawing/2014/main" id="{2DD72FDF-F42C-44E2-92DE-C252F3381227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091;p48">
                <a:extLst>
                  <a:ext uri="{FF2B5EF4-FFF2-40B4-BE49-F238E27FC236}">
                    <a16:creationId xmlns:a16="http://schemas.microsoft.com/office/drawing/2014/main" id="{4FBC9751-B9BA-423C-9133-7F80C87EF2B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092;p48">
                <a:extLst>
                  <a:ext uri="{FF2B5EF4-FFF2-40B4-BE49-F238E27FC236}">
                    <a16:creationId xmlns:a16="http://schemas.microsoft.com/office/drawing/2014/main" id="{8AB632BD-C283-419D-AE27-BA3BBA8D90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093;p48">
                <a:extLst>
                  <a:ext uri="{FF2B5EF4-FFF2-40B4-BE49-F238E27FC236}">
                    <a16:creationId xmlns:a16="http://schemas.microsoft.com/office/drawing/2014/main" id="{882F4CC0-C919-4948-ACE7-49C03F976BC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094;p48">
                <a:extLst>
                  <a:ext uri="{FF2B5EF4-FFF2-40B4-BE49-F238E27FC236}">
                    <a16:creationId xmlns:a16="http://schemas.microsoft.com/office/drawing/2014/main" id="{EC4C3BDD-D306-4A87-A5ED-92EA6CEE1C7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4095;p48">
              <a:extLst>
                <a:ext uri="{FF2B5EF4-FFF2-40B4-BE49-F238E27FC236}">
                  <a16:creationId xmlns:a16="http://schemas.microsoft.com/office/drawing/2014/main" id="{CEF6689B-5C62-49A7-AA79-1F1E1B20D33C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4096;p48">
              <a:extLst>
                <a:ext uri="{FF2B5EF4-FFF2-40B4-BE49-F238E27FC236}">
                  <a16:creationId xmlns:a16="http://schemas.microsoft.com/office/drawing/2014/main" id="{E409019A-3D4A-4BA3-8631-34C01CCE387E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" name="Google Shape;4097;p48">
              <a:extLst>
                <a:ext uri="{FF2B5EF4-FFF2-40B4-BE49-F238E27FC236}">
                  <a16:creationId xmlns:a16="http://schemas.microsoft.com/office/drawing/2014/main" id="{5DB1E399-5DEE-40C9-8122-679F7CB1C4E4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242" name="Google Shape;4098;p48">
                <a:extLst>
                  <a:ext uri="{FF2B5EF4-FFF2-40B4-BE49-F238E27FC236}">
                    <a16:creationId xmlns:a16="http://schemas.microsoft.com/office/drawing/2014/main" id="{2FD23E64-FD63-40E1-84EB-22167223C7E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099;p48">
                <a:extLst>
                  <a:ext uri="{FF2B5EF4-FFF2-40B4-BE49-F238E27FC236}">
                    <a16:creationId xmlns:a16="http://schemas.microsoft.com/office/drawing/2014/main" id="{517EED3D-A2E8-4866-9B6C-492295E0CB82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00;p48">
                <a:extLst>
                  <a:ext uri="{FF2B5EF4-FFF2-40B4-BE49-F238E27FC236}">
                    <a16:creationId xmlns:a16="http://schemas.microsoft.com/office/drawing/2014/main" id="{C1A52DF5-CD85-41EB-BFBA-3637F1FEEAA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01;p48">
                <a:extLst>
                  <a:ext uri="{FF2B5EF4-FFF2-40B4-BE49-F238E27FC236}">
                    <a16:creationId xmlns:a16="http://schemas.microsoft.com/office/drawing/2014/main" id="{E55332D3-FDC7-4F58-8C37-D015926E84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02;p48">
                <a:extLst>
                  <a:ext uri="{FF2B5EF4-FFF2-40B4-BE49-F238E27FC236}">
                    <a16:creationId xmlns:a16="http://schemas.microsoft.com/office/drawing/2014/main" id="{DB8FB0BD-F797-4D7A-9F77-2438C97DDCD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b="1" dirty="0">
                <a:latin typeface="Bahnschrift SemiBold Condensed"/>
              </a:rPr>
              <a:t>KHẢO SÁT BÀI TOÁN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703571"/>
            <a:ext cx="2570205" cy="3192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Bahnschrift SemiBold Condensed" panose="020B0502040204020203" pitchFamily="34" charset="0"/>
              </a:rPr>
              <a:t>YÊU CẦU BÀI TOÁN</a:t>
            </a:r>
            <a:endParaRPr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0" y="1623888"/>
            <a:ext cx="4782011" cy="28160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Cellphone,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,…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,…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duy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lẻ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300" dirty="0" err="1">
                <a:latin typeface="Times New Roman"/>
                <a:cs typeface="Times New Roman"/>
              </a:rPr>
              <a:t>Nhân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viên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sẽ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quản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lý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sản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latin typeface="Times New Roman"/>
                <a:cs typeface="Times New Roman"/>
              </a:rPr>
              <a:t>phẩm</a:t>
            </a:r>
            <a:r>
              <a:rPr lang="en-US" sz="1300" dirty="0">
                <a:latin typeface="Times New Roman"/>
                <a:cs typeface="Times New Roman"/>
              </a:rPr>
              <a:t>, </a:t>
            </a:r>
            <a:r>
              <a:rPr lang="en-US" sz="1300" dirty="0" err="1">
                <a:latin typeface="Times New Roman"/>
                <a:cs typeface="Times New Roman"/>
              </a:rPr>
              <a:t>khách</a:t>
            </a:r>
            <a:r>
              <a:rPr lang="en-US" sz="1300" dirty="0">
                <a:latin typeface="Times New Roman"/>
                <a:cs typeface="Times New Roman"/>
              </a:rPr>
              <a:t> hang, </a:t>
            </a:r>
            <a:r>
              <a:rPr lang="en-US" sz="1300" dirty="0" err="1">
                <a:latin typeface="Times New Roman"/>
                <a:cs typeface="Times New Roman"/>
              </a:rPr>
              <a:t>đơn</a:t>
            </a:r>
            <a:r>
              <a:rPr lang="en-US" sz="1300" dirty="0">
                <a:latin typeface="Times New Roman"/>
                <a:cs typeface="Times New Roman"/>
              </a:rPr>
              <a:t> hang, </a:t>
            </a:r>
            <a:r>
              <a:rPr lang="en-US" sz="1300" dirty="0" err="1">
                <a:latin typeface="Times New Roman"/>
                <a:cs typeface="Times New Roman"/>
              </a:rPr>
              <a:t>xem</a:t>
            </a: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Duyệt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300" dirty="0">
              <a:latin typeface="Times New Roman"/>
              <a:cs typeface="Times New Roman"/>
            </a:endParaRPr>
          </a:p>
          <a:p>
            <a:pPr marL="114300" indent="0">
              <a:buNone/>
            </a:pPr>
            <a:endParaRPr lang="en-US" sz="1300" dirty="0">
              <a:latin typeface="Times New Roman"/>
              <a:cs typeface="Times New Roman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7640622" y="110703"/>
            <a:ext cx="1503378" cy="1364796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" name="Google Shape;595;p17">
            <a:extLst>
              <a:ext uri="{FF2B5EF4-FFF2-40B4-BE49-F238E27FC236}">
                <a16:creationId xmlns:a16="http://schemas.microsoft.com/office/drawing/2014/main" id="{9E8A0E93-D37C-E64D-673C-201048FF9435}"/>
              </a:ext>
            </a:extLst>
          </p:cNvPr>
          <p:cNvSpPr txBox="1">
            <a:spLocks/>
          </p:cNvSpPr>
          <p:nvPr/>
        </p:nvSpPr>
        <p:spPr>
          <a:xfrm>
            <a:off x="5011414" y="1502469"/>
            <a:ext cx="3963038" cy="366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hang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sắc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giỏ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Sau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COD hay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thẻ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góp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3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3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73674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6E87B29-FF2A-C62A-798D-452F2589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1464"/>
            <a:ext cx="5640900" cy="654107"/>
          </a:xfrm>
        </p:spPr>
        <p:txBody>
          <a:bodyPr/>
          <a:lstStyle/>
          <a:p>
            <a:r>
              <a:rPr lang="en-US" sz="2800" b="1" dirty="0">
                <a:latin typeface="Bahnschrift SemiBold Condensed"/>
              </a:rPr>
              <a:t>KHẢO SÁT BÀI TOÁN</a:t>
            </a:r>
            <a:endParaRPr lang="vi-VN" sz="2800" b="1" dirty="0">
              <a:latin typeface="Bahnschrift SemiBold Condensed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2317265-68EC-DF0C-6ACF-78889A161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93" name="Picture 192" descr="Giả nhân viên ngân hàng lừa mua iPhone, iPad trị giá cả tỷ đồng | Báo Dân  trí">
            <a:extLst>
              <a:ext uri="{FF2B5EF4-FFF2-40B4-BE49-F238E27FC236}">
                <a16:creationId xmlns:a16="http://schemas.microsoft.com/office/drawing/2014/main" id="{878F1946-61F3-C19C-83F3-B9F692A0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0352"/>
            <a:ext cx="3505090" cy="23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Picture 193" descr="Table&#10;&#10;Description automatically generated">
            <a:extLst>
              <a:ext uri="{FF2B5EF4-FFF2-40B4-BE49-F238E27FC236}">
                <a16:creationId xmlns:a16="http://schemas.microsoft.com/office/drawing/2014/main" id="{8C2008C2-8456-E64E-1DF8-E1512405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2" y="1042701"/>
            <a:ext cx="3628658" cy="1491837"/>
          </a:xfrm>
          <a:prstGeom prst="rect">
            <a:avLst/>
          </a:prstGeom>
        </p:spPr>
      </p:pic>
      <p:pic>
        <p:nvPicPr>
          <p:cNvPr id="195" name="Picture 194" descr="Tổng hợp các mẫu hóa đơn điện tử ban hành kèm theo Thông tư số  68/2019/TT-BTC">
            <a:extLst>
              <a:ext uri="{FF2B5EF4-FFF2-40B4-BE49-F238E27FC236}">
                <a16:creationId xmlns:a16="http://schemas.microsoft.com/office/drawing/2014/main" id="{B9243B49-8E5C-1289-4D76-A5068ED7C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293915"/>
            <a:ext cx="2526917" cy="3577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1019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58515" y="174941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ĐẶC TẢ BÀI TOÁN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2623;p47">
            <a:extLst>
              <a:ext uri="{FF2B5EF4-FFF2-40B4-BE49-F238E27FC236}">
                <a16:creationId xmlns:a16="http://schemas.microsoft.com/office/drawing/2014/main" id="{E544250B-7EAF-4F39-9FA3-0811D3CBE7E6}"/>
              </a:ext>
            </a:extLst>
          </p:cNvPr>
          <p:cNvGrpSpPr/>
          <p:nvPr/>
        </p:nvGrpSpPr>
        <p:grpSpPr>
          <a:xfrm>
            <a:off x="5575922" y="864834"/>
            <a:ext cx="3194347" cy="3413831"/>
            <a:chOff x="1926580" y="602477"/>
            <a:chExt cx="4456273" cy="4762466"/>
          </a:xfrm>
        </p:grpSpPr>
        <p:sp>
          <p:nvSpPr>
            <p:cNvPr id="111" name="Google Shape;2624;p47">
              <a:extLst>
                <a:ext uri="{FF2B5EF4-FFF2-40B4-BE49-F238E27FC236}">
                  <a16:creationId xmlns:a16="http://schemas.microsoft.com/office/drawing/2014/main" id="{F97B4B88-A343-40F6-9FBD-AFED6B9FF4B5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25;p47">
              <a:extLst>
                <a:ext uri="{FF2B5EF4-FFF2-40B4-BE49-F238E27FC236}">
                  <a16:creationId xmlns:a16="http://schemas.microsoft.com/office/drawing/2014/main" id="{96562A68-9DCC-4582-8C16-A9E337D076BD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26;p47">
              <a:extLst>
                <a:ext uri="{FF2B5EF4-FFF2-40B4-BE49-F238E27FC236}">
                  <a16:creationId xmlns:a16="http://schemas.microsoft.com/office/drawing/2014/main" id="{8B6AA63F-10E0-4799-ABDE-BF61D7DB5791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27;p47">
              <a:extLst>
                <a:ext uri="{FF2B5EF4-FFF2-40B4-BE49-F238E27FC236}">
                  <a16:creationId xmlns:a16="http://schemas.microsoft.com/office/drawing/2014/main" id="{94A7E63E-D6AE-469D-A68A-D92B60A69E91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28;p47">
              <a:extLst>
                <a:ext uri="{FF2B5EF4-FFF2-40B4-BE49-F238E27FC236}">
                  <a16:creationId xmlns:a16="http://schemas.microsoft.com/office/drawing/2014/main" id="{51C82BAD-5880-4ADC-BAD3-7D2CD47E87E4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29;p47">
              <a:extLst>
                <a:ext uri="{FF2B5EF4-FFF2-40B4-BE49-F238E27FC236}">
                  <a16:creationId xmlns:a16="http://schemas.microsoft.com/office/drawing/2014/main" id="{FEB1C462-75F7-491E-8A64-32F5BCD67F19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30;p47">
              <a:extLst>
                <a:ext uri="{FF2B5EF4-FFF2-40B4-BE49-F238E27FC236}">
                  <a16:creationId xmlns:a16="http://schemas.microsoft.com/office/drawing/2014/main" id="{EF5502C1-8D35-413F-8738-F570704D9348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31;p47">
              <a:extLst>
                <a:ext uri="{FF2B5EF4-FFF2-40B4-BE49-F238E27FC236}">
                  <a16:creationId xmlns:a16="http://schemas.microsoft.com/office/drawing/2014/main" id="{A29CDB85-63ED-4FFF-95CE-DDC820491EEA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632;p47">
              <a:extLst>
                <a:ext uri="{FF2B5EF4-FFF2-40B4-BE49-F238E27FC236}">
                  <a16:creationId xmlns:a16="http://schemas.microsoft.com/office/drawing/2014/main" id="{599B3711-9478-4729-8A37-7B5EFE2D5A03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633;p47">
              <a:extLst>
                <a:ext uri="{FF2B5EF4-FFF2-40B4-BE49-F238E27FC236}">
                  <a16:creationId xmlns:a16="http://schemas.microsoft.com/office/drawing/2014/main" id="{F355588B-901A-4BFC-8406-8EBD262AB194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634;p47">
              <a:extLst>
                <a:ext uri="{FF2B5EF4-FFF2-40B4-BE49-F238E27FC236}">
                  <a16:creationId xmlns:a16="http://schemas.microsoft.com/office/drawing/2014/main" id="{A5E0A922-59B8-467F-8FF1-EE2B698E2603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635;p47">
              <a:extLst>
                <a:ext uri="{FF2B5EF4-FFF2-40B4-BE49-F238E27FC236}">
                  <a16:creationId xmlns:a16="http://schemas.microsoft.com/office/drawing/2014/main" id="{2B42DD6B-99DB-477A-BFF2-5EFD3E851AE6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636;p47">
              <a:extLst>
                <a:ext uri="{FF2B5EF4-FFF2-40B4-BE49-F238E27FC236}">
                  <a16:creationId xmlns:a16="http://schemas.microsoft.com/office/drawing/2014/main" id="{04694D48-15EF-4410-9BE8-AE0CCC7D0F4A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637;p47">
              <a:extLst>
                <a:ext uri="{FF2B5EF4-FFF2-40B4-BE49-F238E27FC236}">
                  <a16:creationId xmlns:a16="http://schemas.microsoft.com/office/drawing/2014/main" id="{17A2669D-B781-4A80-9E86-27487C1D2308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638;p47">
              <a:extLst>
                <a:ext uri="{FF2B5EF4-FFF2-40B4-BE49-F238E27FC236}">
                  <a16:creationId xmlns:a16="http://schemas.microsoft.com/office/drawing/2014/main" id="{BF8FF621-AFD8-45E2-B6D4-ABC5AD59C137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639;p47">
              <a:extLst>
                <a:ext uri="{FF2B5EF4-FFF2-40B4-BE49-F238E27FC236}">
                  <a16:creationId xmlns:a16="http://schemas.microsoft.com/office/drawing/2014/main" id="{756D80E5-2618-4898-8239-813A777A58FF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640;p47">
              <a:extLst>
                <a:ext uri="{FF2B5EF4-FFF2-40B4-BE49-F238E27FC236}">
                  <a16:creationId xmlns:a16="http://schemas.microsoft.com/office/drawing/2014/main" id="{AC9AB80B-32BD-437B-BC47-7478DFDE1FD4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641;p47">
              <a:extLst>
                <a:ext uri="{FF2B5EF4-FFF2-40B4-BE49-F238E27FC236}">
                  <a16:creationId xmlns:a16="http://schemas.microsoft.com/office/drawing/2014/main" id="{7933496F-F5AE-4E9B-AA90-A6EC969A55AB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642;p47">
              <a:extLst>
                <a:ext uri="{FF2B5EF4-FFF2-40B4-BE49-F238E27FC236}">
                  <a16:creationId xmlns:a16="http://schemas.microsoft.com/office/drawing/2014/main" id="{F67DAD61-049C-415E-93DB-45F24096F9F5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643;p47">
              <a:extLst>
                <a:ext uri="{FF2B5EF4-FFF2-40B4-BE49-F238E27FC236}">
                  <a16:creationId xmlns:a16="http://schemas.microsoft.com/office/drawing/2014/main" id="{1093516F-4923-4BF9-9959-D47FE367409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644;p47">
              <a:extLst>
                <a:ext uri="{FF2B5EF4-FFF2-40B4-BE49-F238E27FC236}">
                  <a16:creationId xmlns:a16="http://schemas.microsoft.com/office/drawing/2014/main" id="{B8AA378F-084E-4E4B-890A-3C526F9463BD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645;p47">
              <a:extLst>
                <a:ext uri="{FF2B5EF4-FFF2-40B4-BE49-F238E27FC236}">
                  <a16:creationId xmlns:a16="http://schemas.microsoft.com/office/drawing/2014/main" id="{E0CAE26D-197E-49AB-A6C3-B014569699C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646;p47">
              <a:extLst>
                <a:ext uri="{FF2B5EF4-FFF2-40B4-BE49-F238E27FC236}">
                  <a16:creationId xmlns:a16="http://schemas.microsoft.com/office/drawing/2014/main" id="{7431F922-14E2-46BA-B6B0-B5A84324C3EE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647;p47">
              <a:extLst>
                <a:ext uri="{FF2B5EF4-FFF2-40B4-BE49-F238E27FC236}">
                  <a16:creationId xmlns:a16="http://schemas.microsoft.com/office/drawing/2014/main" id="{3ECD5BC4-1AA6-4A7F-BA45-4B3F31BE9615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648;p47">
              <a:extLst>
                <a:ext uri="{FF2B5EF4-FFF2-40B4-BE49-F238E27FC236}">
                  <a16:creationId xmlns:a16="http://schemas.microsoft.com/office/drawing/2014/main" id="{7EEC7C0E-2107-4F20-B447-6E60AD9730AA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649;p47">
              <a:extLst>
                <a:ext uri="{FF2B5EF4-FFF2-40B4-BE49-F238E27FC236}">
                  <a16:creationId xmlns:a16="http://schemas.microsoft.com/office/drawing/2014/main" id="{A582A1E4-E390-459B-BA27-EABEC17AA3C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650;p47">
              <a:extLst>
                <a:ext uri="{FF2B5EF4-FFF2-40B4-BE49-F238E27FC236}">
                  <a16:creationId xmlns:a16="http://schemas.microsoft.com/office/drawing/2014/main" id="{E3D74464-7111-475A-8F92-9A3536BB1C63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651;p47">
              <a:extLst>
                <a:ext uri="{FF2B5EF4-FFF2-40B4-BE49-F238E27FC236}">
                  <a16:creationId xmlns:a16="http://schemas.microsoft.com/office/drawing/2014/main" id="{841CED6E-F333-4B78-AA4C-E6CCDD2878EC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652;p47">
              <a:extLst>
                <a:ext uri="{FF2B5EF4-FFF2-40B4-BE49-F238E27FC236}">
                  <a16:creationId xmlns:a16="http://schemas.microsoft.com/office/drawing/2014/main" id="{BBCDAF9C-56B0-471F-885A-67A627A3E88F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653;p47">
              <a:extLst>
                <a:ext uri="{FF2B5EF4-FFF2-40B4-BE49-F238E27FC236}">
                  <a16:creationId xmlns:a16="http://schemas.microsoft.com/office/drawing/2014/main" id="{A07E9204-1B84-49AA-9196-0ACA9B912647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654;p47">
              <a:extLst>
                <a:ext uri="{FF2B5EF4-FFF2-40B4-BE49-F238E27FC236}">
                  <a16:creationId xmlns:a16="http://schemas.microsoft.com/office/drawing/2014/main" id="{DDF61A4A-7934-4D63-9E06-A5E98AB290EB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655;p47">
              <a:extLst>
                <a:ext uri="{FF2B5EF4-FFF2-40B4-BE49-F238E27FC236}">
                  <a16:creationId xmlns:a16="http://schemas.microsoft.com/office/drawing/2014/main" id="{38EBBE3E-440D-4E7E-9873-0294499FCB70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656;p47">
              <a:extLst>
                <a:ext uri="{FF2B5EF4-FFF2-40B4-BE49-F238E27FC236}">
                  <a16:creationId xmlns:a16="http://schemas.microsoft.com/office/drawing/2014/main" id="{3999FC53-53D1-48F9-9D66-EF1C63E1D637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657;p47">
              <a:extLst>
                <a:ext uri="{FF2B5EF4-FFF2-40B4-BE49-F238E27FC236}">
                  <a16:creationId xmlns:a16="http://schemas.microsoft.com/office/drawing/2014/main" id="{7DCB0EB5-53C0-4B14-9DFF-B3A140FE9CCF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658;p47">
              <a:extLst>
                <a:ext uri="{FF2B5EF4-FFF2-40B4-BE49-F238E27FC236}">
                  <a16:creationId xmlns:a16="http://schemas.microsoft.com/office/drawing/2014/main" id="{92DA1ECA-9480-48E4-A532-CD2DCEE4188C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659;p47">
              <a:extLst>
                <a:ext uri="{FF2B5EF4-FFF2-40B4-BE49-F238E27FC236}">
                  <a16:creationId xmlns:a16="http://schemas.microsoft.com/office/drawing/2014/main" id="{CF7CDB5C-7FB4-4743-931B-AA4D7F390D80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660;p47">
              <a:extLst>
                <a:ext uri="{FF2B5EF4-FFF2-40B4-BE49-F238E27FC236}">
                  <a16:creationId xmlns:a16="http://schemas.microsoft.com/office/drawing/2014/main" id="{E8F7F353-722D-4DFD-8642-4C83C87FBF66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661;p47">
              <a:extLst>
                <a:ext uri="{FF2B5EF4-FFF2-40B4-BE49-F238E27FC236}">
                  <a16:creationId xmlns:a16="http://schemas.microsoft.com/office/drawing/2014/main" id="{CDB50A25-3D94-4DA1-9745-554B98D17ABC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662;p47">
              <a:extLst>
                <a:ext uri="{FF2B5EF4-FFF2-40B4-BE49-F238E27FC236}">
                  <a16:creationId xmlns:a16="http://schemas.microsoft.com/office/drawing/2014/main" id="{30B34D58-304B-492F-82DF-F4817DF95586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663;p47">
              <a:extLst>
                <a:ext uri="{FF2B5EF4-FFF2-40B4-BE49-F238E27FC236}">
                  <a16:creationId xmlns:a16="http://schemas.microsoft.com/office/drawing/2014/main" id="{41647092-2B21-491E-B757-95254234CBFB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664;p47">
              <a:extLst>
                <a:ext uri="{FF2B5EF4-FFF2-40B4-BE49-F238E27FC236}">
                  <a16:creationId xmlns:a16="http://schemas.microsoft.com/office/drawing/2014/main" id="{1CAA506C-E4C4-451F-B97F-BFA6C6CA6014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665;p47">
              <a:extLst>
                <a:ext uri="{FF2B5EF4-FFF2-40B4-BE49-F238E27FC236}">
                  <a16:creationId xmlns:a16="http://schemas.microsoft.com/office/drawing/2014/main" id="{6BDDB1F2-706C-486E-BD92-6752D998F93A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666;p47">
              <a:extLst>
                <a:ext uri="{FF2B5EF4-FFF2-40B4-BE49-F238E27FC236}">
                  <a16:creationId xmlns:a16="http://schemas.microsoft.com/office/drawing/2014/main" id="{5343FDF4-ECA4-4362-B4A9-94A67B507C54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667;p47">
              <a:extLst>
                <a:ext uri="{FF2B5EF4-FFF2-40B4-BE49-F238E27FC236}">
                  <a16:creationId xmlns:a16="http://schemas.microsoft.com/office/drawing/2014/main" id="{00F9E1D2-6634-4BD0-8B27-5E9C31E4F474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668;p47">
              <a:extLst>
                <a:ext uri="{FF2B5EF4-FFF2-40B4-BE49-F238E27FC236}">
                  <a16:creationId xmlns:a16="http://schemas.microsoft.com/office/drawing/2014/main" id="{08C4FE0E-B720-4422-BB13-AA5B9D613C6C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669;p47">
              <a:extLst>
                <a:ext uri="{FF2B5EF4-FFF2-40B4-BE49-F238E27FC236}">
                  <a16:creationId xmlns:a16="http://schemas.microsoft.com/office/drawing/2014/main" id="{6A3E5615-CD75-4AB9-BDE7-74F844572D62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670;p47">
              <a:extLst>
                <a:ext uri="{FF2B5EF4-FFF2-40B4-BE49-F238E27FC236}">
                  <a16:creationId xmlns:a16="http://schemas.microsoft.com/office/drawing/2014/main" id="{800F7962-7D2E-4794-A8DA-26591E58B214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671;p47">
              <a:extLst>
                <a:ext uri="{FF2B5EF4-FFF2-40B4-BE49-F238E27FC236}">
                  <a16:creationId xmlns:a16="http://schemas.microsoft.com/office/drawing/2014/main" id="{A2828CFA-9EC3-45C6-9921-5C6909B0584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672;p47">
              <a:extLst>
                <a:ext uri="{FF2B5EF4-FFF2-40B4-BE49-F238E27FC236}">
                  <a16:creationId xmlns:a16="http://schemas.microsoft.com/office/drawing/2014/main" id="{A029EC80-A744-43ED-80A2-48D669D64B21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673;p47">
              <a:extLst>
                <a:ext uri="{FF2B5EF4-FFF2-40B4-BE49-F238E27FC236}">
                  <a16:creationId xmlns:a16="http://schemas.microsoft.com/office/drawing/2014/main" id="{95226640-A71E-40C9-8ED0-F3FBB6AD8DF8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674;p47">
              <a:extLst>
                <a:ext uri="{FF2B5EF4-FFF2-40B4-BE49-F238E27FC236}">
                  <a16:creationId xmlns:a16="http://schemas.microsoft.com/office/drawing/2014/main" id="{630064F4-0A8A-47A5-A38C-15AC3FAC105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675;p47">
              <a:extLst>
                <a:ext uri="{FF2B5EF4-FFF2-40B4-BE49-F238E27FC236}">
                  <a16:creationId xmlns:a16="http://schemas.microsoft.com/office/drawing/2014/main" id="{08241411-B961-46D0-87E4-C5BE5322BAB1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676;p47">
              <a:extLst>
                <a:ext uri="{FF2B5EF4-FFF2-40B4-BE49-F238E27FC236}">
                  <a16:creationId xmlns:a16="http://schemas.microsoft.com/office/drawing/2014/main" id="{17853FFF-7323-45A9-9EAF-52046F1EC50E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677;p47">
              <a:extLst>
                <a:ext uri="{FF2B5EF4-FFF2-40B4-BE49-F238E27FC236}">
                  <a16:creationId xmlns:a16="http://schemas.microsoft.com/office/drawing/2014/main" id="{A063E381-BA8D-46AC-BD0C-257F07198E41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678;p47">
              <a:extLst>
                <a:ext uri="{FF2B5EF4-FFF2-40B4-BE49-F238E27FC236}">
                  <a16:creationId xmlns:a16="http://schemas.microsoft.com/office/drawing/2014/main" id="{5E878DB6-833B-42B0-81CF-64A8517B6CFC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679;p47">
              <a:extLst>
                <a:ext uri="{FF2B5EF4-FFF2-40B4-BE49-F238E27FC236}">
                  <a16:creationId xmlns:a16="http://schemas.microsoft.com/office/drawing/2014/main" id="{E8195FE7-19E0-42B6-877E-829770D8F145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680;p47">
              <a:extLst>
                <a:ext uri="{FF2B5EF4-FFF2-40B4-BE49-F238E27FC236}">
                  <a16:creationId xmlns:a16="http://schemas.microsoft.com/office/drawing/2014/main" id="{1944CD63-C684-44D3-A444-21E7950B4CF0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681;p47">
              <a:extLst>
                <a:ext uri="{FF2B5EF4-FFF2-40B4-BE49-F238E27FC236}">
                  <a16:creationId xmlns:a16="http://schemas.microsoft.com/office/drawing/2014/main" id="{B004B35E-3178-48B0-9BD2-A842D84BA6AE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682;p47">
              <a:extLst>
                <a:ext uri="{FF2B5EF4-FFF2-40B4-BE49-F238E27FC236}">
                  <a16:creationId xmlns:a16="http://schemas.microsoft.com/office/drawing/2014/main" id="{73AAB62D-5FAB-4437-AEEF-F1265039D4D0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683;p47">
              <a:extLst>
                <a:ext uri="{FF2B5EF4-FFF2-40B4-BE49-F238E27FC236}">
                  <a16:creationId xmlns:a16="http://schemas.microsoft.com/office/drawing/2014/main" id="{C1452FA9-E9C9-42DB-8BE7-EBEAA36FC043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684;p47">
              <a:extLst>
                <a:ext uri="{FF2B5EF4-FFF2-40B4-BE49-F238E27FC236}">
                  <a16:creationId xmlns:a16="http://schemas.microsoft.com/office/drawing/2014/main" id="{94EB7BD5-CB61-4DCF-827C-F7848723050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685;p47">
              <a:extLst>
                <a:ext uri="{FF2B5EF4-FFF2-40B4-BE49-F238E27FC236}">
                  <a16:creationId xmlns:a16="http://schemas.microsoft.com/office/drawing/2014/main" id="{4AD589AF-1891-4994-A0AD-D5FAFAB4FF0D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686;p47">
              <a:extLst>
                <a:ext uri="{FF2B5EF4-FFF2-40B4-BE49-F238E27FC236}">
                  <a16:creationId xmlns:a16="http://schemas.microsoft.com/office/drawing/2014/main" id="{F9C7FB12-34A9-4212-B24D-8B347E47819B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687;p47">
              <a:extLst>
                <a:ext uri="{FF2B5EF4-FFF2-40B4-BE49-F238E27FC236}">
                  <a16:creationId xmlns:a16="http://schemas.microsoft.com/office/drawing/2014/main" id="{207F99FE-EEE7-41F5-B00F-0BD12CD9FBA5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688;p47">
              <a:extLst>
                <a:ext uri="{FF2B5EF4-FFF2-40B4-BE49-F238E27FC236}">
                  <a16:creationId xmlns:a16="http://schemas.microsoft.com/office/drawing/2014/main" id="{2B0CC31B-D4B9-4B33-B322-A5D308819DE3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689;p47">
              <a:extLst>
                <a:ext uri="{FF2B5EF4-FFF2-40B4-BE49-F238E27FC236}">
                  <a16:creationId xmlns:a16="http://schemas.microsoft.com/office/drawing/2014/main" id="{B0E23AC2-555D-4220-95F3-EBAED1912580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690;p47">
              <a:extLst>
                <a:ext uri="{FF2B5EF4-FFF2-40B4-BE49-F238E27FC236}">
                  <a16:creationId xmlns:a16="http://schemas.microsoft.com/office/drawing/2014/main" id="{610D005E-11AF-473E-ADAE-7B1C6BE627D4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691;p47">
              <a:extLst>
                <a:ext uri="{FF2B5EF4-FFF2-40B4-BE49-F238E27FC236}">
                  <a16:creationId xmlns:a16="http://schemas.microsoft.com/office/drawing/2014/main" id="{56B5A354-FA0D-4C08-860D-FF96C606E49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692;p47">
              <a:extLst>
                <a:ext uri="{FF2B5EF4-FFF2-40B4-BE49-F238E27FC236}">
                  <a16:creationId xmlns:a16="http://schemas.microsoft.com/office/drawing/2014/main" id="{7A3C3119-25CC-4CE5-B44C-8D85DE7B1ED4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693;p47">
              <a:extLst>
                <a:ext uri="{FF2B5EF4-FFF2-40B4-BE49-F238E27FC236}">
                  <a16:creationId xmlns:a16="http://schemas.microsoft.com/office/drawing/2014/main" id="{3820F5B0-E159-4FB9-B236-26E56FD02FD9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694;p47">
              <a:extLst>
                <a:ext uri="{FF2B5EF4-FFF2-40B4-BE49-F238E27FC236}">
                  <a16:creationId xmlns:a16="http://schemas.microsoft.com/office/drawing/2014/main" id="{9C7D4A1E-F1CB-49CD-83B6-473D3CC7DDD8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695;p47">
              <a:extLst>
                <a:ext uri="{FF2B5EF4-FFF2-40B4-BE49-F238E27FC236}">
                  <a16:creationId xmlns:a16="http://schemas.microsoft.com/office/drawing/2014/main" id="{569C2931-A0A2-403D-8864-5BCB6870E038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696;p47">
              <a:extLst>
                <a:ext uri="{FF2B5EF4-FFF2-40B4-BE49-F238E27FC236}">
                  <a16:creationId xmlns:a16="http://schemas.microsoft.com/office/drawing/2014/main" id="{CAF69363-DBE4-4C07-AFF5-C451563EDF12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697;p47">
              <a:extLst>
                <a:ext uri="{FF2B5EF4-FFF2-40B4-BE49-F238E27FC236}">
                  <a16:creationId xmlns:a16="http://schemas.microsoft.com/office/drawing/2014/main" id="{F1B99EA7-933D-4F23-850A-01A70DF5D13D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698;p47">
              <a:extLst>
                <a:ext uri="{FF2B5EF4-FFF2-40B4-BE49-F238E27FC236}">
                  <a16:creationId xmlns:a16="http://schemas.microsoft.com/office/drawing/2014/main" id="{A72B3108-3C07-4829-AA04-BC72B9776DB2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699;p47">
              <a:extLst>
                <a:ext uri="{FF2B5EF4-FFF2-40B4-BE49-F238E27FC236}">
                  <a16:creationId xmlns:a16="http://schemas.microsoft.com/office/drawing/2014/main" id="{AAB7CC61-3D8E-4C49-A9DF-2DC44C5F0513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700;p47">
              <a:extLst>
                <a:ext uri="{FF2B5EF4-FFF2-40B4-BE49-F238E27FC236}">
                  <a16:creationId xmlns:a16="http://schemas.microsoft.com/office/drawing/2014/main" id="{1B928C57-2EC7-4CC1-B399-BA60C1C23E01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701;p47">
              <a:extLst>
                <a:ext uri="{FF2B5EF4-FFF2-40B4-BE49-F238E27FC236}">
                  <a16:creationId xmlns:a16="http://schemas.microsoft.com/office/drawing/2014/main" id="{9D7ED59D-3CA9-4982-837D-6F66C490D2D3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702;p47">
              <a:extLst>
                <a:ext uri="{FF2B5EF4-FFF2-40B4-BE49-F238E27FC236}">
                  <a16:creationId xmlns:a16="http://schemas.microsoft.com/office/drawing/2014/main" id="{184E75AC-2EBA-4F5E-B191-67F331AEF638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703;p47">
              <a:extLst>
                <a:ext uri="{FF2B5EF4-FFF2-40B4-BE49-F238E27FC236}">
                  <a16:creationId xmlns:a16="http://schemas.microsoft.com/office/drawing/2014/main" id="{F6A5A81A-EF81-457E-8F62-CCB5801712DF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704;p47">
              <a:extLst>
                <a:ext uri="{FF2B5EF4-FFF2-40B4-BE49-F238E27FC236}">
                  <a16:creationId xmlns:a16="http://schemas.microsoft.com/office/drawing/2014/main" id="{682A5BC1-A0DE-49EC-962F-4214FBC0D070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705;p47">
              <a:extLst>
                <a:ext uri="{FF2B5EF4-FFF2-40B4-BE49-F238E27FC236}">
                  <a16:creationId xmlns:a16="http://schemas.microsoft.com/office/drawing/2014/main" id="{1D508C89-34D0-4DDC-85AB-A3E87F63BA06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706;p47">
              <a:extLst>
                <a:ext uri="{FF2B5EF4-FFF2-40B4-BE49-F238E27FC236}">
                  <a16:creationId xmlns:a16="http://schemas.microsoft.com/office/drawing/2014/main" id="{B1AACC72-AB5F-4BC8-8E20-400DC2BCDC52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707;p47">
              <a:extLst>
                <a:ext uri="{FF2B5EF4-FFF2-40B4-BE49-F238E27FC236}">
                  <a16:creationId xmlns:a16="http://schemas.microsoft.com/office/drawing/2014/main" id="{BB4B6102-C25D-4008-8E00-1AC08797031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708;p47">
              <a:extLst>
                <a:ext uri="{FF2B5EF4-FFF2-40B4-BE49-F238E27FC236}">
                  <a16:creationId xmlns:a16="http://schemas.microsoft.com/office/drawing/2014/main" id="{3CBE06D7-935D-417D-B1C5-05B1E0E2E2BC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709;p47">
              <a:extLst>
                <a:ext uri="{FF2B5EF4-FFF2-40B4-BE49-F238E27FC236}">
                  <a16:creationId xmlns:a16="http://schemas.microsoft.com/office/drawing/2014/main" id="{6CFE9651-D3AD-4050-9BF5-7228B3694E9F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710;p47">
              <a:extLst>
                <a:ext uri="{FF2B5EF4-FFF2-40B4-BE49-F238E27FC236}">
                  <a16:creationId xmlns:a16="http://schemas.microsoft.com/office/drawing/2014/main" id="{29FC920E-6A32-4210-85BF-370BDCC2BE35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711;p47">
              <a:extLst>
                <a:ext uri="{FF2B5EF4-FFF2-40B4-BE49-F238E27FC236}">
                  <a16:creationId xmlns:a16="http://schemas.microsoft.com/office/drawing/2014/main" id="{AB11240C-8AAD-445C-9007-4AEA3C644344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712;p47">
              <a:extLst>
                <a:ext uri="{FF2B5EF4-FFF2-40B4-BE49-F238E27FC236}">
                  <a16:creationId xmlns:a16="http://schemas.microsoft.com/office/drawing/2014/main" id="{212C47DE-64C3-4883-A093-7CB8439C1A6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713;p47">
              <a:extLst>
                <a:ext uri="{FF2B5EF4-FFF2-40B4-BE49-F238E27FC236}">
                  <a16:creationId xmlns:a16="http://schemas.microsoft.com/office/drawing/2014/main" id="{8E15F465-B982-4FC4-AEED-BF697C916C92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714;p47">
              <a:extLst>
                <a:ext uri="{FF2B5EF4-FFF2-40B4-BE49-F238E27FC236}">
                  <a16:creationId xmlns:a16="http://schemas.microsoft.com/office/drawing/2014/main" id="{5C0DBFAD-4264-4052-890C-BD4F22733A83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715;p47">
              <a:extLst>
                <a:ext uri="{FF2B5EF4-FFF2-40B4-BE49-F238E27FC236}">
                  <a16:creationId xmlns:a16="http://schemas.microsoft.com/office/drawing/2014/main" id="{20FADFE1-185A-4E69-A48E-F9F77866D0C1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716;p47">
              <a:extLst>
                <a:ext uri="{FF2B5EF4-FFF2-40B4-BE49-F238E27FC236}">
                  <a16:creationId xmlns:a16="http://schemas.microsoft.com/office/drawing/2014/main" id="{4BD61E0B-C2A0-49EA-8BDF-9D0007110EAC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717;p47">
              <a:extLst>
                <a:ext uri="{FF2B5EF4-FFF2-40B4-BE49-F238E27FC236}">
                  <a16:creationId xmlns:a16="http://schemas.microsoft.com/office/drawing/2014/main" id="{74506699-4902-4872-AD38-3EC85FCAF3D6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718;p47">
              <a:extLst>
                <a:ext uri="{FF2B5EF4-FFF2-40B4-BE49-F238E27FC236}">
                  <a16:creationId xmlns:a16="http://schemas.microsoft.com/office/drawing/2014/main" id="{D1A1A94E-94E9-47BA-85C9-5981571C0239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719;p47">
              <a:extLst>
                <a:ext uri="{FF2B5EF4-FFF2-40B4-BE49-F238E27FC236}">
                  <a16:creationId xmlns:a16="http://schemas.microsoft.com/office/drawing/2014/main" id="{54C10F6F-35DE-4408-889C-8FD6B2CCD4BA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720;p47">
              <a:extLst>
                <a:ext uri="{FF2B5EF4-FFF2-40B4-BE49-F238E27FC236}">
                  <a16:creationId xmlns:a16="http://schemas.microsoft.com/office/drawing/2014/main" id="{BDB8BDB5-1B2D-4DCE-ACD8-0E79DC0C2133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721;p47">
              <a:extLst>
                <a:ext uri="{FF2B5EF4-FFF2-40B4-BE49-F238E27FC236}">
                  <a16:creationId xmlns:a16="http://schemas.microsoft.com/office/drawing/2014/main" id="{072210FC-C6BD-4339-8D54-24ACC6417681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722;p47">
              <a:extLst>
                <a:ext uri="{FF2B5EF4-FFF2-40B4-BE49-F238E27FC236}">
                  <a16:creationId xmlns:a16="http://schemas.microsoft.com/office/drawing/2014/main" id="{C282DF84-D278-4ACF-A588-B5455FE72960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723;p47">
              <a:extLst>
                <a:ext uri="{FF2B5EF4-FFF2-40B4-BE49-F238E27FC236}">
                  <a16:creationId xmlns:a16="http://schemas.microsoft.com/office/drawing/2014/main" id="{3F8E727E-7B29-40D0-99C8-819FE36EBF9F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724;p47">
              <a:extLst>
                <a:ext uri="{FF2B5EF4-FFF2-40B4-BE49-F238E27FC236}">
                  <a16:creationId xmlns:a16="http://schemas.microsoft.com/office/drawing/2014/main" id="{EA0CCBD5-21A3-4A51-95D2-82A5A03D7E9B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725;p47">
              <a:extLst>
                <a:ext uri="{FF2B5EF4-FFF2-40B4-BE49-F238E27FC236}">
                  <a16:creationId xmlns:a16="http://schemas.microsoft.com/office/drawing/2014/main" id="{2E3CF75A-2270-48DB-BB60-4542449FF6CE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726;p47">
              <a:extLst>
                <a:ext uri="{FF2B5EF4-FFF2-40B4-BE49-F238E27FC236}">
                  <a16:creationId xmlns:a16="http://schemas.microsoft.com/office/drawing/2014/main" id="{ED70E565-A895-43E8-9604-597B7C9F8874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727;p47">
              <a:extLst>
                <a:ext uri="{FF2B5EF4-FFF2-40B4-BE49-F238E27FC236}">
                  <a16:creationId xmlns:a16="http://schemas.microsoft.com/office/drawing/2014/main" id="{2DC5813F-2BD4-40CF-A255-6796B0F15444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728;p47">
              <a:extLst>
                <a:ext uri="{FF2B5EF4-FFF2-40B4-BE49-F238E27FC236}">
                  <a16:creationId xmlns:a16="http://schemas.microsoft.com/office/drawing/2014/main" id="{7F3AAFDA-78C2-4DFF-88A6-48B874DA5482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729;p47">
              <a:extLst>
                <a:ext uri="{FF2B5EF4-FFF2-40B4-BE49-F238E27FC236}">
                  <a16:creationId xmlns:a16="http://schemas.microsoft.com/office/drawing/2014/main" id="{85E7F26D-C2D8-49E4-8972-3E1B2B49DEF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730;p47">
              <a:extLst>
                <a:ext uri="{FF2B5EF4-FFF2-40B4-BE49-F238E27FC236}">
                  <a16:creationId xmlns:a16="http://schemas.microsoft.com/office/drawing/2014/main" id="{A1FF2742-0D59-4139-AD24-861681724642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731;p47">
              <a:extLst>
                <a:ext uri="{FF2B5EF4-FFF2-40B4-BE49-F238E27FC236}">
                  <a16:creationId xmlns:a16="http://schemas.microsoft.com/office/drawing/2014/main" id="{0DD4A08C-0AA2-422B-A34A-6BBB5F9BABC4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732;p47">
              <a:extLst>
                <a:ext uri="{FF2B5EF4-FFF2-40B4-BE49-F238E27FC236}">
                  <a16:creationId xmlns:a16="http://schemas.microsoft.com/office/drawing/2014/main" id="{070305C7-6975-4F77-ABBF-25C0F90E5696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733;p47">
              <a:extLst>
                <a:ext uri="{FF2B5EF4-FFF2-40B4-BE49-F238E27FC236}">
                  <a16:creationId xmlns:a16="http://schemas.microsoft.com/office/drawing/2014/main" id="{5C7735FB-86AB-4083-8F50-E697E3D13D77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734;p47">
              <a:extLst>
                <a:ext uri="{FF2B5EF4-FFF2-40B4-BE49-F238E27FC236}">
                  <a16:creationId xmlns:a16="http://schemas.microsoft.com/office/drawing/2014/main" id="{D76FE038-F7AF-4E70-935E-3A512381423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735;p47">
              <a:extLst>
                <a:ext uri="{FF2B5EF4-FFF2-40B4-BE49-F238E27FC236}">
                  <a16:creationId xmlns:a16="http://schemas.microsoft.com/office/drawing/2014/main" id="{8FB44CCB-4710-4665-8B50-4B76A73EA0CB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736;p47">
              <a:extLst>
                <a:ext uri="{FF2B5EF4-FFF2-40B4-BE49-F238E27FC236}">
                  <a16:creationId xmlns:a16="http://schemas.microsoft.com/office/drawing/2014/main" id="{3C9D8A7B-174B-4BEC-B009-A08FC7B98AA5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737;p47">
              <a:extLst>
                <a:ext uri="{FF2B5EF4-FFF2-40B4-BE49-F238E27FC236}">
                  <a16:creationId xmlns:a16="http://schemas.microsoft.com/office/drawing/2014/main" id="{90C8B0C9-0C6E-4FEC-8DA7-2E4721242CEE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738;p47">
              <a:extLst>
                <a:ext uri="{FF2B5EF4-FFF2-40B4-BE49-F238E27FC236}">
                  <a16:creationId xmlns:a16="http://schemas.microsoft.com/office/drawing/2014/main" id="{43F00ECA-5296-4BC2-9633-494A016BBE25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739;p47">
              <a:extLst>
                <a:ext uri="{FF2B5EF4-FFF2-40B4-BE49-F238E27FC236}">
                  <a16:creationId xmlns:a16="http://schemas.microsoft.com/office/drawing/2014/main" id="{5AA9048B-A268-4009-A5B5-C3608F79550B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740;p47">
              <a:extLst>
                <a:ext uri="{FF2B5EF4-FFF2-40B4-BE49-F238E27FC236}">
                  <a16:creationId xmlns:a16="http://schemas.microsoft.com/office/drawing/2014/main" id="{3A4C4EB7-A08A-4B74-A683-A2FDBD47481A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741;p47">
              <a:extLst>
                <a:ext uri="{FF2B5EF4-FFF2-40B4-BE49-F238E27FC236}">
                  <a16:creationId xmlns:a16="http://schemas.microsoft.com/office/drawing/2014/main" id="{04C6C9AC-55B2-4477-B32C-9A4CCD9E7483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742;p47">
              <a:extLst>
                <a:ext uri="{FF2B5EF4-FFF2-40B4-BE49-F238E27FC236}">
                  <a16:creationId xmlns:a16="http://schemas.microsoft.com/office/drawing/2014/main" id="{7752CE9A-6775-4B17-8FF3-D16E73761B8E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743;p47">
              <a:extLst>
                <a:ext uri="{FF2B5EF4-FFF2-40B4-BE49-F238E27FC236}">
                  <a16:creationId xmlns:a16="http://schemas.microsoft.com/office/drawing/2014/main" id="{8B84E005-9FCA-4CA5-95D0-F2ACF004F5DA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744;p47">
              <a:extLst>
                <a:ext uri="{FF2B5EF4-FFF2-40B4-BE49-F238E27FC236}">
                  <a16:creationId xmlns:a16="http://schemas.microsoft.com/office/drawing/2014/main" id="{80DF1C94-B27E-4E63-B090-9A2A8CEE8D0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745;p47">
              <a:extLst>
                <a:ext uri="{FF2B5EF4-FFF2-40B4-BE49-F238E27FC236}">
                  <a16:creationId xmlns:a16="http://schemas.microsoft.com/office/drawing/2014/main" id="{57F433F6-774C-429C-B550-04AF331A1DCD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746;p47">
              <a:extLst>
                <a:ext uri="{FF2B5EF4-FFF2-40B4-BE49-F238E27FC236}">
                  <a16:creationId xmlns:a16="http://schemas.microsoft.com/office/drawing/2014/main" id="{42576200-631C-4F1E-85C5-38418CACA0C0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747;p47">
              <a:extLst>
                <a:ext uri="{FF2B5EF4-FFF2-40B4-BE49-F238E27FC236}">
                  <a16:creationId xmlns:a16="http://schemas.microsoft.com/office/drawing/2014/main" id="{F1841F03-4362-4EEE-9A15-0BA072668D90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748;p47">
              <a:extLst>
                <a:ext uri="{FF2B5EF4-FFF2-40B4-BE49-F238E27FC236}">
                  <a16:creationId xmlns:a16="http://schemas.microsoft.com/office/drawing/2014/main" id="{95919B0F-29E5-410B-B412-843E819E359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749;p47">
              <a:extLst>
                <a:ext uri="{FF2B5EF4-FFF2-40B4-BE49-F238E27FC236}">
                  <a16:creationId xmlns:a16="http://schemas.microsoft.com/office/drawing/2014/main" id="{CE477A54-E595-47FD-B4FF-A3F3EBAD96D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750;p47">
              <a:extLst>
                <a:ext uri="{FF2B5EF4-FFF2-40B4-BE49-F238E27FC236}">
                  <a16:creationId xmlns:a16="http://schemas.microsoft.com/office/drawing/2014/main" id="{FEC7289E-8EB0-471D-9013-6A15975BABC0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751;p47">
              <a:extLst>
                <a:ext uri="{FF2B5EF4-FFF2-40B4-BE49-F238E27FC236}">
                  <a16:creationId xmlns:a16="http://schemas.microsoft.com/office/drawing/2014/main" id="{DA339674-2938-4127-BE2B-662ADCF88281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752;p47">
              <a:extLst>
                <a:ext uri="{FF2B5EF4-FFF2-40B4-BE49-F238E27FC236}">
                  <a16:creationId xmlns:a16="http://schemas.microsoft.com/office/drawing/2014/main" id="{F96DB77F-064E-4E36-AB37-C8EF7CDBB10A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753;p47">
              <a:extLst>
                <a:ext uri="{FF2B5EF4-FFF2-40B4-BE49-F238E27FC236}">
                  <a16:creationId xmlns:a16="http://schemas.microsoft.com/office/drawing/2014/main" id="{76C637C8-9E93-410B-A663-1E90C1284978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754;p47">
              <a:extLst>
                <a:ext uri="{FF2B5EF4-FFF2-40B4-BE49-F238E27FC236}">
                  <a16:creationId xmlns:a16="http://schemas.microsoft.com/office/drawing/2014/main" id="{D3E1096F-D485-4A91-9674-444BC8679CA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755;p47">
              <a:extLst>
                <a:ext uri="{FF2B5EF4-FFF2-40B4-BE49-F238E27FC236}">
                  <a16:creationId xmlns:a16="http://schemas.microsoft.com/office/drawing/2014/main" id="{F4E0CDD6-EBD2-4B3F-B275-9AD7269DB495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756;p47">
              <a:extLst>
                <a:ext uri="{FF2B5EF4-FFF2-40B4-BE49-F238E27FC236}">
                  <a16:creationId xmlns:a16="http://schemas.microsoft.com/office/drawing/2014/main" id="{F35EA20F-CE16-4700-B1F1-9DA7FB0D109D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757;p47">
              <a:extLst>
                <a:ext uri="{FF2B5EF4-FFF2-40B4-BE49-F238E27FC236}">
                  <a16:creationId xmlns:a16="http://schemas.microsoft.com/office/drawing/2014/main" id="{4E342B9B-0261-4C80-97D4-1E894F622887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758;p47">
              <a:extLst>
                <a:ext uri="{FF2B5EF4-FFF2-40B4-BE49-F238E27FC236}">
                  <a16:creationId xmlns:a16="http://schemas.microsoft.com/office/drawing/2014/main" id="{AF3D8EC4-43CD-4A2D-A21A-D1EDF4117E97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759;p47">
              <a:extLst>
                <a:ext uri="{FF2B5EF4-FFF2-40B4-BE49-F238E27FC236}">
                  <a16:creationId xmlns:a16="http://schemas.microsoft.com/office/drawing/2014/main" id="{EA5CBCF0-8125-42BA-BB5C-21F0294E8A7B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760;p47">
              <a:extLst>
                <a:ext uri="{FF2B5EF4-FFF2-40B4-BE49-F238E27FC236}">
                  <a16:creationId xmlns:a16="http://schemas.microsoft.com/office/drawing/2014/main" id="{8A5544AD-3556-4233-8501-37AE189FD21E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761;p47">
              <a:extLst>
                <a:ext uri="{FF2B5EF4-FFF2-40B4-BE49-F238E27FC236}">
                  <a16:creationId xmlns:a16="http://schemas.microsoft.com/office/drawing/2014/main" id="{0E584BA0-A952-430E-A4B8-E7231DF8570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762;p47">
              <a:extLst>
                <a:ext uri="{FF2B5EF4-FFF2-40B4-BE49-F238E27FC236}">
                  <a16:creationId xmlns:a16="http://schemas.microsoft.com/office/drawing/2014/main" id="{66EDEE07-51A4-49D8-A90F-DCEC7FFEBF75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763;p47">
              <a:extLst>
                <a:ext uri="{FF2B5EF4-FFF2-40B4-BE49-F238E27FC236}">
                  <a16:creationId xmlns:a16="http://schemas.microsoft.com/office/drawing/2014/main" id="{7B0C6854-AF2D-4B2C-9437-201866E674D8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764;p47">
              <a:extLst>
                <a:ext uri="{FF2B5EF4-FFF2-40B4-BE49-F238E27FC236}">
                  <a16:creationId xmlns:a16="http://schemas.microsoft.com/office/drawing/2014/main" id="{3126A011-0661-4337-89C9-F675E82C655E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765;p47">
              <a:extLst>
                <a:ext uri="{FF2B5EF4-FFF2-40B4-BE49-F238E27FC236}">
                  <a16:creationId xmlns:a16="http://schemas.microsoft.com/office/drawing/2014/main" id="{5076EF48-6114-4F2E-8D80-82B7D50BAB51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766;p47">
              <a:extLst>
                <a:ext uri="{FF2B5EF4-FFF2-40B4-BE49-F238E27FC236}">
                  <a16:creationId xmlns:a16="http://schemas.microsoft.com/office/drawing/2014/main" id="{449C4BCA-347F-4178-9BB3-911A7D6D5D49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767;p47">
              <a:extLst>
                <a:ext uri="{FF2B5EF4-FFF2-40B4-BE49-F238E27FC236}">
                  <a16:creationId xmlns:a16="http://schemas.microsoft.com/office/drawing/2014/main" id="{E70D79A8-ED71-40EE-9008-48E2AD26CE51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768;p47">
              <a:extLst>
                <a:ext uri="{FF2B5EF4-FFF2-40B4-BE49-F238E27FC236}">
                  <a16:creationId xmlns:a16="http://schemas.microsoft.com/office/drawing/2014/main" id="{3ECA0EFA-05D3-4BAB-BFBF-A5DE6E70C02A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769;p47">
              <a:extLst>
                <a:ext uri="{FF2B5EF4-FFF2-40B4-BE49-F238E27FC236}">
                  <a16:creationId xmlns:a16="http://schemas.microsoft.com/office/drawing/2014/main" id="{F35F9010-AB42-4714-9F27-3FFBA2412A47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7" name="Google Shape;2770;p47">
              <a:extLst>
                <a:ext uri="{FF2B5EF4-FFF2-40B4-BE49-F238E27FC236}">
                  <a16:creationId xmlns:a16="http://schemas.microsoft.com/office/drawing/2014/main" id="{807FA5BC-EE90-4306-87A1-F8C7D279FC46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60" name="Google Shape;2771;p47">
                <a:extLst>
                  <a:ext uri="{FF2B5EF4-FFF2-40B4-BE49-F238E27FC236}">
                    <a16:creationId xmlns:a16="http://schemas.microsoft.com/office/drawing/2014/main" id="{B5C7D68A-09E3-475D-A7D5-0B8BBB2C9FF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772;p47">
                <a:extLst>
                  <a:ext uri="{FF2B5EF4-FFF2-40B4-BE49-F238E27FC236}">
                    <a16:creationId xmlns:a16="http://schemas.microsoft.com/office/drawing/2014/main" id="{35FF666F-B750-4E78-819B-9E0A27DDC41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773;p47">
                <a:extLst>
                  <a:ext uri="{FF2B5EF4-FFF2-40B4-BE49-F238E27FC236}">
                    <a16:creationId xmlns:a16="http://schemas.microsoft.com/office/drawing/2014/main" id="{A2848DB3-7066-4B67-854A-D2EE657CC28B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774;p47">
                <a:extLst>
                  <a:ext uri="{FF2B5EF4-FFF2-40B4-BE49-F238E27FC236}">
                    <a16:creationId xmlns:a16="http://schemas.microsoft.com/office/drawing/2014/main" id="{EB01030F-FB0D-4B90-921B-304F8423A31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775;p47">
                <a:extLst>
                  <a:ext uri="{FF2B5EF4-FFF2-40B4-BE49-F238E27FC236}">
                    <a16:creationId xmlns:a16="http://schemas.microsoft.com/office/drawing/2014/main" id="{FDCA6EAE-65DF-4438-84D7-4FD7E1074313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776;p47">
              <a:extLst>
                <a:ext uri="{FF2B5EF4-FFF2-40B4-BE49-F238E27FC236}">
                  <a16:creationId xmlns:a16="http://schemas.microsoft.com/office/drawing/2014/main" id="{20872229-1520-46C3-B32D-C8FC2ABB7C6B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777;p47">
              <a:extLst>
                <a:ext uri="{FF2B5EF4-FFF2-40B4-BE49-F238E27FC236}">
                  <a16:creationId xmlns:a16="http://schemas.microsoft.com/office/drawing/2014/main" id="{9BF69506-471C-4FC9-9DE8-EEAFDBA40180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33536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70189" y="681800"/>
            <a:ext cx="1998604" cy="464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b="1">
                <a:latin typeface="Bahnschrift SemiBold Condensed" panose="020B0502040204020203" pitchFamily="34" charset="0"/>
                <a:cs typeface="Times New Roman"/>
              </a:rPr>
              <a:t>USE CASE</a:t>
            </a:r>
            <a:endParaRPr lang="en" sz="3600" b="1">
              <a:latin typeface="Bahnschrift SemiBold Condensed" panose="020B0502040204020203" pitchFamily="34" charset="0"/>
              <a:cs typeface="Times New Roman"/>
            </a:endParaRP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7D506-13A9-42B3-A10A-B2D73D6A2B4A}"/>
              </a:ext>
            </a:extLst>
          </p:cNvPr>
          <p:cNvSpPr txBox="1"/>
          <p:nvPr/>
        </p:nvSpPr>
        <p:spPr>
          <a:xfrm>
            <a:off x="3472920" y="4563273"/>
            <a:ext cx="3409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7BB9"/>
                </a:solidFill>
                <a:latin typeface="Bahnschrift SemiBold Condensed" panose="020B0502040204020203" pitchFamily="34" charset="0"/>
              </a:rPr>
              <a:t>Sơ</a:t>
            </a:r>
            <a:r>
              <a:rPr lang="en-US" sz="1400" dirty="0">
                <a:solidFill>
                  <a:srgbClr val="007BB9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400" dirty="0" err="1">
                <a:solidFill>
                  <a:srgbClr val="007BB9"/>
                </a:solidFill>
                <a:latin typeface="Bahnschrift SemiBold Condensed" panose="020B0502040204020203" pitchFamily="34" charset="0"/>
              </a:rPr>
              <a:t>đồ</a:t>
            </a:r>
            <a:r>
              <a:rPr lang="en-US" sz="1400" dirty="0">
                <a:solidFill>
                  <a:srgbClr val="007BB9"/>
                </a:solidFill>
                <a:latin typeface="Bahnschrift SemiBold Condensed" panose="020B0502040204020203" pitchFamily="34" charset="0"/>
              </a:rPr>
              <a:t> Use case </a:t>
            </a:r>
            <a:r>
              <a:rPr lang="en-US" sz="1400" dirty="0" err="1">
                <a:solidFill>
                  <a:srgbClr val="007BB9"/>
                </a:solidFill>
                <a:latin typeface="Bahnschrift SemiBold Condensed" panose="020B0502040204020203" pitchFamily="34" charset="0"/>
              </a:rPr>
              <a:t>tổng</a:t>
            </a:r>
            <a:r>
              <a:rPr lang="en-US" sz="1400" dirty="0">
                <a:solidFill>
                  <a:srgbClr val="007BB9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400" dirty="0" err="1">
                <a:solidFill>
                  <a:srgbClr val="007BB9"/>
                </a:solidFill>
                <a:latin typeface="Bahnschrift SemiBold Condensed" panose="020B0502040204020203" pitchFamily="34" charset="0"/>
              </a:rPr>
              <a:t>quan</a:t>
            </a:r>
            <a:endParaRPr lang="vi-VN" sz="1400" dirty="0">
              <a:solidFill>
                <a:srgbClr val="007BB9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1353B-1F93-80C7-C1F1-138E4FD2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77" y="461846"/>
            <a:ext cx="4485240" cy="399985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515712" y="651061"/>
            <a:ext cx="3744560" cy="4137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b="1" dirty="0">
                <a:latin typeface="Bahnschrift SemiBold Condensed" panose="020B0502040204020203" pitchFamily="34" charset="0"/>
                <a:cs typeface="Times New Roman"/>
              </a:rPr>
              <a:t>Mô hình thực thể kết hợp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243C52B-DFFC-A7B4-8832-9B0E729C771F}"/>
              </a:ext>
            </a:extLst>
          </p:cNvPr>
          <p:cNvSpPr txBox="1"/>
          <p:nvPr/>
        </p:nvSpPr>
        <p:spPr>
          <a:xfrm>
            <a:off x="4260272" y="4618973"/>
            <a:ext cx="13274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Mô</a:t>
            </a:r>
            <a:r>
              <a:rPr lang="en-US" sz="16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hình</a:t>
            </a:r>
            <a:r>
              <a:rPr lang="en-US" sz="1600" dirty="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 ERD</a:t>
            </a:r>
            <a:endParaRPr lang="vi-VN" sz="1600" dirty="0">
              <a:solidFill>
                <a:schemeClr val="accent2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99D08-107E-6CE1-5F90-5824190AD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6" t="4903" r="8032" b="7175"/>
          <a:stretch/>
        </p:blipFill>
        <p:spPr bwMode="auto">
          <a:xfrm>
            <a:off x="1964724" y="1038023"/>
            <a:ext cx="5016844" cy="345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052579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515712" y="651061"/>
            <a:ext cx="3744560" cy="4137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b="1" dirty="0">
                <a:latin typeface="Bahnschrift SemiBold Condensed" panose="020B0502040204020203" pitchFamily="34" charset="0"/>
                <a:cs typeface="Times New Roman"/>
              </a:rPr>
              <a:t>CDM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243C52B-DFFC-A7B4-8832-9B0E729C771F}"/>
              </a:ext>
            </a:extLst>
          </p:cNvPr>
          <p:cNvSpPr txBox="1"/>
          <p:nvPr/>
        </p:nvSpPr>
        <p:spPr>
          <a:xfrm>
            <a:off x="3596552" y="4532496"/>
            <a:ext cx="13274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600">
                <a:solidFill>
                  <a:schemeClr val="accent2"/>
                </a:solidFill>
                <a:latin typeface="Bahnschrift SemiBold Condensed" panose="020B0502040204020203" pitchFamily="34" charset="0"/>
              </a:rPr>
              <a:t>Sơ đồ CDM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48B78-555E-BFB6-5721-011A53A99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83" y="1027112"/>
            <a:ext cx="6124575" cy="30892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787</Words>
  <Application>Microsoft Office PowerPoint</Application>
  <PresentationFormat>On-screen Show (16:9)</PresentationFormat>
  <Paragraphs>98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Bahnschrift SemiBold Condensed</vt:lpstr>
      <vt:lpstr>Times New Roman</vt:lpstr>
      <vt:lpstr>Raleway</vt:lpstr>
      <vt:lpstr>Arial</vt:lpstr>
      <vt:lpstr>Bahnschrift SemiBold SemiConden</vt:lpstr>
      <vt:lpstr>Barlow Light</vt:lpstr>
      <vt:lpstr>Calibri</vt:lpstr>
      <vt:lpstr>Barlow</vt:lpstr>
      <vt:lpstr>Raleway Thin</vt:lpstr>
      <vt:lpstr>Gaoler template</vt:lpstr>
      <vt:lpstr>TRƯỜNG ĐẠI HỌC SƯ PHẠM THÀNH PHỐ HỒ CHÍ MINH KHOA CÔNG NGHỆ THÔNG TIN</vt:lpstr>
      <vt:lpstr>NỘI DUNG</vt:lpstr>
      <vt:lpstr>KHẢO SÁT BÀI TOÁN</vt:lpstr>
      <vt:lpstr>YÊU CẦU BÀI TOÁN</vt:lpstr>
      <vt:lpstr>KHẢO SÁT BÀI TOÁN</vt:lpstr>
      <vt:lpstr>ĐẶC TẢ BÀI TOÁN</vt:lpstr>
      <vt:lpstr>USE CASE</vt:lpstr>
      <vt:lpstr>Mô hình thực thể kết hợp</vt:lpstr>
      <vt:lpstr>CDM</vt:lpstr>
      <vt:lpstr>PDM</vt:lpstr>
      <vt:lpstr>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HƯỚNG PHÁT TRIỂN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</dc:creator>
  <cp:lastModifiedBy>Bảo Linh</cp:lastModifiedBy>
  <cp:revision>6</cp:revision>
  <dcterms:modified xsi:type="dcterms:W3CDTF">2022-06-21T16:55:37Z</dcterms:modified>
</cp:coreProperties>
</file>